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2" r:id="rId3"/>
    <p:sldId id="318" r:id="rId4"/>
    <p:sldId id="297" r:id="rId5"/>
    <p:sldId id="264" r:id="rId6"/>
    <p:sldId id="329" r:id="rId7"/>
    <p:sldId id="323" r:id="rId8"/>
    <p:sldId id="324" r:id="rId9"/>
    <p:sldId id="325" r:id="rId10"/>
    <p:sldId id="326" r:id="rId11"/>
    <p:sldId id="321" r:id="rId12"/>
    <p:sldId id="319" r:id="rId13"/>
    <p:sldId id="320" r:id="rId14"/>
    <p:sldId id="327" r:id="rId15"/>
    <p:sldId id="328" r:id="rId16"/>
    <p:sldId id="304" r:id="rId17"/>
    <p:sldId id="305" r:id="rId18"/>
    <p:sldId id="302" r:id="rId19"/>
    <p:sldId id="306" r:id="rId20"/>
    <p:sldId id="311" r:id="rId21"/>
    <p:sldId id="330" r:id="rId22"/>
    <p:sldId id="308" r:id="rId23"/>
    <p:sldId id="315" r:id="rId24"/>
    <p:sldId id="293" r:id="rId25"/>
    <p:sldId id="317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663300"/>
    <a:srgbClr val="1AD70B"/>
    <a:srgbClr val="F99FE6"/>
    <a:srgbClr val="9900CC"/>
    <a:srgbClr val="00CC99"/>
    <a:srgbClr val="FF9933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78" autoAdjust="0"/>
    <p:restoredTop sz="94326" autoAdjust="0"/>
  </p:normalViewPr>
  <p:slideViewPr>
    <p:cSldViewPr>
      <p:cViewPr varScale="1">
        <p:scale>
          <a:sx n="88" d="100"/>
          <a:sy n="88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</c:v>
                </c:pt>
                <c:pt idx="1">
                  <c:v>198</c:v>
                </c:pt>
                <c:pt idx="2">
                  <c:v>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6B-465E-AA2D-DDEDC0CED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46592"/>
        <c:axId val="91247744"/>
      </c:barChart>
      <c:catAx>
        <c:axId val="9124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247744"/>
        <c:crosses val="autoZero"/>
        <c:auto val="1"/>
        <c:lblAlgn val="ctr"/>
        <c:lblOffset val="100"/>
        <c:noMultiLvlLbl val="0"/>
      </c:catAx>
      <c:valAx>
        <c:axId val="912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24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многодетные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AC-46B7-9753-88AEA15F7E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малообеспеченные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AC-46B7-9753-88AEA15F7E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неполные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34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AC-46B7-9753-88AEA15F7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51104"/>
        <c:axId val="47485312"/>
        <c:axId val="0"/>
      </c:bar3DChart>
      <c:catAx>
        <c:axId val="2835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485312"/>
        <c:crosses val="autoZero"/>
        <c:auto val="1"/>
        <c:lblAlgn val="ctr"/>
        <c:lblOffset val="100"/>
        <c:noMultiLvlLbl val="0"/>
      </c:catAx>
      <c:valAx>
        <c:axId val="4748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51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внутренний учёт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C7-4A7F-9884-556444F15E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городской учёт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C7-4A7F-9884-556444F15E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снята с городского учёта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C7-4A7F-9884-556444F1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091136"/>
        <c:axId val="92093440"/>
        <c:axId val="0"/>
      </c:bar3DChart>
      <c:catAx>
        <c:axId val="9209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093440"/>
        <c:crosses val="autoZero"/>
        <c:auto val="1"/>
        <c:lblAlgn val="ctr"/>
        <c:lblOffset val="100"/>
        <c:noMultiLvlLbl val="0"/>
      </c:catAx>
      <c:valAx>
        <c:axId val="9209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91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bg1"/>
        </a:gs>
        <a:gs pos="50000">
          <a:schemeClr val="bg1">
            <a:gamma/>
            <a:tint val="0"/>
            <a:invGamma/>
          </a:schemeClr>
        </a:gs>
        <a:gs pos="100000">
          <a:schemeClr val="bg1"/>
        </a:gs>
      </a:gsLst>
      <a:path path="rect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C5DD5-F9C9-4DC1-9EC4-2AA0D93508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515150-F6D6-4254-BDED-F68E33A74C65}">
      <dgm:prSet/>
      <dgm:spPr/>
      <dgm:t>
        <a:bodyPr/>
        <a:lstStyle/>
        <a:p>
          <a:pPr rtl="0"/>
          <a:r>
            <a:rPr lang="ru-RU" dirty="0" smtClean="0"/>
            <a:t>Цель работы с семьями группы социального  риска в ДОУ - это предупреждение и профилактика семейного неблагополучия. </a:t>
          </a:r>
          <a:endParaRPr lang="ru-RU" dirty="0"/>
        </a:p>
      </dgm:t>
    </dgm:pt>
    <dgm:pt modelId="{CA4FEA82-9AA0-4BCE-A4D6-1BA98F8E5D77}" type="parTrans" cxnId="{B43C9E77-DA2A-47DF-81DE-A34E964E9C1C}">
      <dgm:prSet/>
      <dgm:spPr/>
      <dgm:t>
        <a:bodyPr/>
        <a:lstStyle/>
        <a:p>
          <a:endParaRPr lang="ru-RU"/>
        </a:p>
      </dgm:t>
    </dgm:pt>
    <dgm:pt modelId="{BEC15912-B719-41A5-9357-B9E734F6B755}" type="sibTrans" cxnId="{B43C9E77-DA2A-47DF-81DE-A34E964E9C1C}">
      <dgm:prSet/>
      <dgm:spPr/>
      <dgm:t>
        <a:bodyPr/>
        <a:lstStyle/>
        <a:p>
          <a:endParaRPr lang="ru-RU"/>
        </a:p>
      </dgm:t>
    </dgm:pt>
    <dgm:pt modelId="{209D5521-C90B-45DB-B8FC-63C9179BEA62}" type="pres">
      <dgm:prSet presAssocID="{D44C5DD5-F9C9-4DC1-9EC4-2AA0D93508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B4F3A-B485-4E95-839D-A12D5CFAC3E1}" type="pres">
      <dgm:prSet presAssocID="{67515150-F6D6-4254-BDED-F68E33A74C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839F9-F91C-4C3D-B019-F169BE6D173B}" type="presOf" srcId="{67515150-F6D6-4254-BDED-F68E33A74C65}" destId="{789B4F3A-B485-4E95-839D-A12D5CFAC3E1}" srcOrd="0" destOrd="0" presId="urn:microsoft.com/office/officeart/2005/8/layout/vList2"/>
    <dgm:cxn modelId="{B43C9E77-DA2A-47DF-81DE-A34E964E9C1C}" srcId="{D44C5DD5-F9C9-4DC1-9EC4-2AA0D9350838}" destId="{67515150-F6D6-4254-BDED-F68E33A74C65}" srcOrd="0" destOrd="0" parTransId="{CA4FEA82-9AA0-4BCE-A4D6-1BA98F8E5D77}" sibTransId="{BEC15912-B719-41A5-9357-B9E734F6B755}"/>
    <dgm:cxn modelId="{FBED795F-EBC5-4BBE-BE27-84E787B290B9}" type="presOf" srcId="{D44C5DD5-F9C9-4DC1-9EC4-2AA0D9350838}" destId="{209D5521-C90B-45DB-B8FC-63C9179BEA62}" srcOrd="0" destOrd="0" presId="urn:microsoft.com/office/officeart/2005/8/layout/vList2"/>
    <dgm:cxn modelId="{19468770-51F0-4E83-90CC-1F5273B4DB45}" type="presParOf" srcId="{209D5521-C90B-45DB-B8FC-63C9179BEA62}" destId="{789B4F3A-B485-4E95-839D-A12D5CFAC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FAA1E-D977-4219-A8F8-874C5219DFC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BD28EE-C95E-449D-94EA-E130A540E87F}">
      <dgm:prSet/>
      <dgm:spPr/>
      <dgm:t>
        <a:bodyPr/>
        <a:lstStyle/>
        <a:p>
          <a:pPr rtl="0"/>
          <a:r>
            <a:rPr lang="ru-RU" b="1" dirty="0" smtClean="0"/>
            <a:t>Основные задачи:</a:t>
          </a:r>
          <a:endParaRPr lang="ru-RU" b="1" dirty="0"/>
        </a:p>
      </dgm:t>
    </dgm:pt>
    <dgm:pt modelId="{4B95FBEE-E509-4578-BF0E-4AA5FCFB3C31}" type="parTrans" cxnId="{CD59A7E0-806D-49A4-A679-EF8B34F58A15}">
      <dgm:prSet/>
      <dgm:spPr/>
      <dgm:t>
        <a:bodyPr/>
        <a:lstStyle/>
        <a:p>
          <a:endParaRPr lang="ru-RU"/>
        </a:p>
      </dgm:t>
    </dgm:pt>
    <dgm:pt modelId="{4BE58CEC-839A-4EC7-8A7A-2209FF1B9C2B}" type="sibTrans" cxnId="{CD59A7E0-806D-49A4-A679-EF8B34F58A15}">
      <dgm:prSet/>
      <dgm:spPr/>
      <dgm:t>
        <a:bodyPr/>
        <a:lstStyle/>
        <a:p>
          <a:endParaRPr lang="ru-RU"/>
        </a:p>
      </dgm:t>
    </dgm:pt>
    <dgm:pt modelId="{606A5AF7-E51C-4121-BB5E-1506E67AE9F0}">
      <dgm:prSet/>
      <dgm:spPr/>
      <dgm:t>
        <a:bodyPr/>
        <a:lstStyle/>
        <a:p>
          <a:pPr rtl="0"/>
          <a:r>
            <a:rPr lang="ru-RU" dirty="0" smtClean="0"/>
            <a:t>-формирование гармоничных детско-родительских отношений;</a:t>
          </a:r>
          <a:endParaRPr lang="ru-RU" dirty="0"/>
        </a:p>
      </dgm:t>
    </dgm:pt>
    <dgm:pt modelId="{0665CA6E-D1F7-4EE5-9B0A-2DB566536CB0}" type="parTrans" cxnId="{32B2FB22-C5AE-45EF-9B04-85E4C4FD4BDF}">
      <dgm:prSet/>
      <dgm:spPr/>
      <dgm:t>
        <a:bodyPr/>
        <a:lstStyle/>
        <a:p>
          <a:endParaRPr lang="ru-RU"/>
        </a:p>
      </dgm:t>
    </dgm:pt>
    <dgm:pt modelId="{926F3FEF-88EE-46A3-A276-73C3FFBF31D6}" type="sibTrans" cxnId="{32B2FB22-C5AE-45EF-9B04-85E4C4FD4BDF}">
      <dgm:prSet/>
      <dgm:spPr/>
      <dgm:t>
        <a:bodyPr/>
        <a:lstStyle/>
        <a:p>
          <a:endParaRPr lang="ru-RU"/>
        </a:p>
      </dgm:t>
    </dgm:pt>
    <dgm:pt modelId="{7FD1295B-A934-47FD-B564-B526D45FF3B0}">
      <dgm:prSet/>
      <dgm:spPr/>
      <dgm:t>
        <a:bodyPr/>
        <a:lstStyle/>
        <a:p>
          <a:pPr rtl="0"/>
          <a:r>
            <a:rPr lang="ru-RU" smtClean="0"/>
            <a:t>-изменения в положительную сторону  образа ребенка в представлении родителей;</a:t>
          </a:r>
          <a:endParaRPr lang="ru-RU"/>
        </a:p>
      </dgm:t>
    </dgm:pt>
    <dgm:pt modelId="{CF2325DE-7B24-4382-B221-73CEA4E9A691}" type="parTrans" cxnId="{CB5704EF-8D7A-4F30-964B-83F51CC85EE2}">
      <dgm:prSet/>
      <dgm:spPr/>
      <dgm:t>
        <a:bodyPr/>
        <a:lstStyle/>
        <a:p>
          <a:endParaRPr lang="ru-RU"/>
        </a:p>
      </dgm:t>
    </dgm:pt>
    <dgm:pt modelId="{C6361B92-4475-4732-A15A-10DB54DB9E9F}" type="sibTrans" cxnId="{CB5704EF-8D7A-4F30-964B-83F51CC85EE2}">
      <dgm:prSet/>
      <dgm:spPr/>
      <dgm:t>
        <a:bodyPr/>
        <a:lstStyle/>
        <a:p>
          <a:endParaRPr lang="ru-RU"/>
        </a:p>
      </dgm:t>
    </dgm:pt>
    <dgm:pt modelId="{6BF038AE-D70D-43C0-8281-C37D8CB37CF0}">
      <dgm:prSet/>
      <dgm:spPr/>
      <dgm:t>
        <a:bodyPr/>
        <a:lstStyle/>
        <a:p>
          <a:pPr rtl="0"/>
          <a:r>
            <a:rPr lang="ru-RU" smtClean="0"/>
            <a:t>-создание позитивного эмоционального фона семейных отношений.</a:t>
          </a:r>
          <a:endParaRPr lang="ru-RU"/>
        </a:p>
      </dgm:t>
    </dgm:pt>
    <dgm:pt modelId="{056986EA-B2B5-4422-8386-BCBD9DE5FF36}" type="parTrans" cxnId="{5AEC65C9-3264-4C68-822C-291309D50587}">
      <dgm:prSet/>
      <dgm:spPr/>
      <dgm:t>
        <a:bodyPr/>
        <a:lstStyle/>
        <a:p>
          <a:endParaRPr lang="ru-RU"/>
        </a:p>
      </dgm:t>
    </dgm:pt>
    <dgm:pt modelId="{337EE83A-9960-472E-9AA8-6466294B64AD}" type="sibTrans" cxnId="{5AEC65C9-3264-4C68-822C-291309D50587}">
      <dgm:prSet/>
      <dgm:spPr/>
      <dgm:t>
        <a:bodyPr/>
        <a:lstStyle/>
        <a:p>
          <a:endParaRPr lang="ru-RU"/>
        </a:p>
      </dgm:t>
    </dgm:pt>
    <dgm:pt modelId="{EB2425A7-9ED6-4858-95C1-2C9FAAB47CB3}" type="pres">
      <dgm:prSet presAssocID="{0B0FAA1E-D977-4219-A8F8-874C5219DF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3CD5C-83CB-42E7-B281-FFB09BC1FCBA}" type="pres">
      <dgm:prSet presAssocID="{0B0FAA1E-D977-4219-A8F8-874C5219DFC8}" presName="arrow" presStyleLbl="bgShp" presStyleIdx="0" presStyleCnt="1"/>
      <dgm:spPr/>
    </dgm:pt>
    <dgm:pt modelId="{05CCC504-A5FB-495A-9755-05B4DEF08779}" type="pres">
      <dgm:prSet presAssocID="{0B0FAA1E-D977-4219-A8F8-874C5219DFC8}" presName="linearProcess" presStyleCnt="0"/>
      <dgm:spPr/>
    </dgm:pt>
    <dgm:pt modelId="{AC3FF03D-0850-41D6-8216-4ADFBF137866}" type="pres">
      <dgm:prSet presAssocID="{B2BD28EE-C95E-449D-94EA-E130A540E87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19670-16E7-4B34-8874-353821DDE986}" type="pres">
      <dgm:prSet presAssocID="{4BE58CEC-839A-4EC7-8A7A-2209FF1B9C2B}" presName="sibTrans" presStyleCnt="0"/>
      <dgm:spPr/>
    </dgm:pt>
    <dgm:pt modelId="{7665DCEF-6CA7-4B31-8FB0-429012996779}" type="pres">
      <dgm:prSet presAssocID="{606A5AF7-E51C-4121-BB5E-1506E67AE9F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064C-2055-42FF-ADA1-E0C2E64C3C82}" type="pres">
      <dgm:prSet presAssocID="{926F3FEF-88EE-46A3-A276-73C3FFBF31D6}" presName="sibTrans" presStyleCnt="0"/>
      <dgm:spPr/>
    </dgm:pt>
    <dgm:pt modelId="{73C71C48-5783-4252-976D-A765742ED617}" type="pres">
      <dgm:prSet presAssocID="{7FD1295B-A934-47FD-B564-B526D45FF3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BF46E-6006-49CB-9CBA-F94041903D4F}" type="pres">
      <dgm:prSet presAssocID="{C6361B92-4475-4732-A15A-10DB54DB9E9F}" presName="sibTrans" presStyleCnt="0"/>
      <dgm:spPr/>
    </dgm:pt>
    <dgm:pt modelId="{575FA768-DB36-44F5-AE1C-0D8D6401BD3C}" type="pres">
      <dgm:prSet presAssocID="{6BF038AE-D70D-43C0-8281-C37D8CB37CF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9A7E0-806D-49A4-A679-EF8B34F58A15}" srcId="{0B0FAA1E-D977-4219-A8F8-874C5219DFC8}" destId="{B2BD28EE-C95E-449D-94EA-E130A540E87F}" srcOrd="0" destOrd="0" parTransId="{4B95FBEE-E509-4578-BF0E-4AA5FCFB3C31}" sibTransId="{4BE58CEC-839A-4EC7-8A7A-2209FF1B9C2B}"/>
    <dgm:cxn modelId="{5AEC65C9-3264-4C68-822C-291309D50587}" srcId="{0B0FAA1E-D977-4219-A8F8-874C5219DFC8}" destId="{6BF038AE-D70D-43C0-8281-C37D8CB37CF0}" srcOrd="3" destOrd="0" parTransId="{056986EA-B2B5-4422-8386-BCBD9DE5FF36}" sibTransId="{337EE83A-9960-472E-9AA8-6466294B64AD}"/>
    <dgm:cxn modelId="{E700FBCB-1102-4C5C-98B6-5D5CB5B71E1F}" type="presOf" srcId="{B2BD28EE-C95E-449D-94EA-E130A540E87F}" destId="{AC3FF03D-0850-41D6-8216-4ADFBF137866}" srcOrd="0" destOrd="0" presId="urn:microsoft.com/office/officeart/2005/8/layout/hProcess9"/>
    <dgm:cxn modelId="{46DBE8CD-3F06-40B5-A01C-D13B5236A3B5}" type="presOf" srcId="{606A5AF7-E51C-4121-BB5E-1506E67AE9F0}" destId="{7665DCEF-6CA7-4B31-8FB0-429012996779}" srcOrd="0" destOrd="0" presId="urn:microsoft.com/office/officeart/2005/8/layout/hProcess9"/>
    <dgm:cxn modelId="{50EC219A-51F6-4C0A-9401-0C98F326CB72}" type="presOf" srcId="{6BF038AE-D70D-43C0-8281-C37D8CB37CF0}" destId="{575FA768-DB36-44F5-AE1C-0D8D6401BD3C}" srcOrd="0" destOrd="0" presId="urn:microsoft.com/office/officeart/2005/8/layout/hProcess9"/>
    <dgm:cxn modelId="{74637285-1839-4915-BFA5-B993F95D11C4}" type="presOf" srcId="{0B0FAA1E-D977-4219-A8F8-874C5219DFC8}" destId="{EB2425A7-9ED6-4858-95C1-2C9FAAB47CB3}" srcOrd="0" destOrd="0" presId="urn:microsoft.com/office/officeart/2005/8/layout/hProcess9"/>
    <dgm:cxn modelId="{CB5704EF-8D7A-4F30-964B-83F51CC85EE2}" srcId="{0B0FAA1E-D977-4219-A8F8-874C5219DFC8}" destId="{7FD1295B-A934-47FD-B564-B526D45FF3B0}" srcOrd="2" destOrd="0" parTransId="{CF2325DE-7B24-4382-B221-73CEA4E9A691}" sibTransId="{C6361B92-4475-4732-A15A-10DB54DB9E9F}"/>
    <dgm:cxn modelId="{1EEF3183-379C-4538-A21B-6FE0F78C1710}" type="presOf" srcId="{7FD1295B-A934-47FD-B564-B526D45FF3B0}" destId="{73C71C48-5783-4252-976D-A765742ED617}" srcOrd="0" destOrd="0" presId="urn:microsoft.com/office/officeart/2005/8/layout/hProcess9"/>
    <dgm:cxn modelId="{32B2FB22-C5AE-45EF-9B04-85E4C4FD4BDF}" srcId="{0B0FAA1E-D977-4219-A8F8-874C5219DFC8}" destId="{606A5AF7-E51C-4121-BB5E-1506E67AE9F0}" srcOrd="1" destOrd="0" parTransId="{0665CA6E-D1F7-4EE5-9B0A-2DB566536CB0}" sibTransId="{926F3FEF-88EE-46A3-A276-73C3FFBF31D6}"/>
    <dgm:cxn modelId="{309287BB-B47E-43DB-8282-03AC86928BCC}" type="presParOf" srcId="{EB2425A7-9ED6-4858-95C1-2C9FAAB47CB3}" destId="{24B3CD5C-83CB-42E7-B281-FFB09BC1FCBA}" srcOrd="0" destOrd="0" presId="urn:microsoft.com/office/officeart/2005/8/layout/hProcess9"/>
    <dgm:cxn modelId="{10C86C4E-D446-45BC-A2C3-8C6977790D18}" type="presParOf" srcId="{EB2425A7-9ED6-4858-95C1-2C9FAAB47CB3}" destId="{05CCC504-A5FB-495A-9755-05B4DEF08779}" srcOrd="1" destOrd="0" presId="urn:microsoft.com/office/officeart/2005/8/layout/hProcess9"/>
    <dgm:cxn modelId="{AF4F7EA6-3846-4387-91FA-82FBB914AA8B}" type="presParOf" srcId="{05CCC504-A5FB-495A-9755-05B4DEF08779}" destId="{AC3FF03D-0850-41D6-8216-4ADFBF137866}" srcOrd="0" destOrd="0" presId="urn:microsoft.com/office/officeart/2005/8/layout/hProcess9"/>
    <dgm:cxn modelId="{597FF488-C24E-4B24-92FC-F363E922AA53}" type="presParOf" srcId="{05CCC504-A5FB-495A-9755-05B4DEF08779}" destId="{91F19670-16E7-4B34-8874-353821DDE986}" srcOrd="1" destOrd="0" presId="urn:microsoft.com/office/officeart/2005/8/layout/hProcess9"/>
    <dgm:cxn modelId="{2DC8F1A4-5143-4A96-946D-D314CD48C354}" type="presParOf" srcId="{05CCC504-A5FB-495A-9755-05B4DEF08779}" destId="{7665DCEF-6CA7-4B31-8FB0-429012996779}" srcOrd="2" destOrd="0" presId="urn:microsoft.com/office/officeart/2005/8/layout/hProcess9"/>
    <dgm:cxn modelId="{964B40AD-A3AB-474D-B66D-1E76775552B7}" type="presParOf" srcId="{05CCC504-A5FB-495A-9755-05B4DEF08779}" destId="{987C064C-2055-42FF-ADA1-E0C2E64C3C82}" srcOrd="3" destOrd="0" presId="urn:microsoft.com/office/officeart/2005/8/layout/hProcess9"/>
    <dgm:cxn modelId="{3BF4FDDD-67A3-482C-B850-8FC7D56A8037}" type="presParOf" srcId="{05CCC504-A5FB-495A-9755-05B4DEF08779}" destId="{73C71C48-5783-4252-976D-A765742ED617}" srcOrd="4" destOrd="0" presId="urn:microsoft.com/office/officeart/2005/8/layout/hProcess9"/>
    <dgm:cxn modelId="{EA063EE3-DD25-4005-A8E5-08A27398B6B2}" type="presParOf" srcId="{05CCC504-A5FB-495A-9755-05B4DEF08779}" destId="{903BF46E-6006-49CB-9CBA-F94041903D4F}" srcOrd="5" destOrd="0" presId="urn:microsoft.com/office/officeart/2005/8/layout/hProcess9"/>
    <dgm:cxn modelId="{08918CC9-8A37-43C0-AC86-0E91AD4C8A75}" type="presParOf" srcId="{05CCC504-A5FB-495A-9755-05B4DEF08779}" destId="{575FA768-DB36-44F5-AE1C-0D8D6401BD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94C7C-F1A8-470B-AC48-ADDC809EA69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695D7484-9E83-479D-877B-E89710E1B090}">
      <dgm:prSet/>
      <dgm:spPr/>
      <dgm:t>
        <a:bodyPr/>
        <a:lstStyle/>
        <a:p>
          <a:pPr rtl="0"/>
          <a:r>
            <a:rPr lang="ru-RU" smtClean="0"/>
            <a:t>организация раннего выявления семейного неблагополучия </a:t>
          </a:r>
          <a:endParaRPr lang="ru-RU"/>
        </a:p>
      </dgm:t>
    </dgm:pt>
    <dgm:pt modelId="{62133371-0BD5-4D85-AC8F-B9F2E2D620D6}" type="parTrans" cxnId="{2CF2B4F8-560A-49F3-8154-CAB8A89FA215}">
      <dgm:prSet/>
      <dgm:spPr/>
      <dgm:t>
        <a:bodyPr/>
        <a:lstStyle/>
        <a:p>
          <a:endParaRPr lang="ru-RU"/>
        </a:p>
      </dgm:t>
    </dgm:pt>
    <dgm:pt modelId="{A3711660-1A41-475E-93ED-A01AA40EEBED}" type="sibTrans" cxnId="{2CF2B4F8-560A-49F3-8154-CAB8A89FA215}">
      <dgm:prSet/>
      <dgm:spPr/>
      <dgm:t>
        <a:bodyPr/>
        <a:lstStyle/>
        <a:p>
          <a:endParaRPr lang="ru-RU"/>
        </a:p>
      </dgm:t>
    </dgm:pt>
    <dgm:pt modelId="{6ED31B20-717E-4F62-A156-2A916B92115F}">
      <dgm:prSet/>
      <dgm:spPr/>
      <dgm:t>
        <a:bodyPr/>
        <a:lstStyle/>
        <a:p>
          <a:pPr rtl="0"/>
          <a:r>
            <a:rPr lang="ru-RU" smtClean="0"/>
            <a:t>комплексная поддержка семей и детей, оказавшихся в трудной жизненной ситуации</a:t>
          </a:r>
          <a:endParaRPr lang="ru-RU"/>
        </a:p>
      </dgm:t>
    </dgm:pt>
    <dgm:pt modelId="{A3D03B6A-AC45-43BF-9D60-E2CA641A1A30}" type="parTrans" cxnId="{E53685B1-E410-4184-850C-C3A379FD02F2}">
      <dgm:prSet/>
      <dgm:spPr/>
      <dgm:t>
        <a:bodyPr/>
        <a:lstStyle/>
        <a:p>
          <a:endParaRPr lang="ru-RU"/>
        </a:p>
      </dgm:t>
    </dgm:pt>
    <dgm:pt modelId="{29F1C5DB-1E8A-48B0-AF9A-503E836A876B}" type="sibTrans" cxnId="{E53685B1-E410-4184-850C-C3A379FD02F2}">
      <dgm:prSet/>
      <dgm:spPr/>
      <dgm:t>
        <a:bodyPr/>
        <a:lstStyle/>
        <a:p>
          <a:endParaRPr lang="ru-RU"/>
        </a:p>
      </dgm:t>
    </dgm:pt>
    <dgm:pt modelId="{82F69857-F0E8-4765-8A8C-B913B003E313}">
      <dgm:prSet/>
      <dgm:spPr/>
      <dgm:t>
        <a:bodyPr/>
        <a:lstStyle/>
        <a:p>
          <a:pPr rtl="0"/>
          <a:r>
            <a:rPr lang="ru-RU" smtClean="0"/>
            <a:t>профилактическая работа с семьями группы социального риска</a:t>
          </a:r>
          <a:endParaRPr lang="ru-RU"/>
        </a:p>
      </dgm:t>
    </dgm:pt>
    <dgm:pt modelId="{45390F6B-34CB-4757-A839-0A5D86D95F46}" type="parTrans" cxnId="{882D3EA9-23C9-4177-8585-A6FC2356E51E}">
      <dgm:prSet/>
      <dgm:spPr/>
      <dgm:t>
        <a:bodyPr/>
        <a:lstStyle/>
        <a:p>
          <a:endParaRPr lang="ru-RU"/>
        </a:p>
      </dgm:t>
    </dgm:pt>
    <dgm:pt modelId="{822803C3-EDA9-4D96-8CB9-9EDC769F089D}" type="sibTrans" cxnId="{882D3EA9-23C9-4177-8585-A6FC2356E51E}">
      <dgm:prSet/>
      <dgm:spPr/>
      <dgm:t>
        <a:bodyPr/>
        <a:lstStyle/>
        <a:p>
          <a:endParaRPr lang="ru-RU"/>
        </a:p>
      </dgm:t>
    </dgm:pt>
    <dgm:pt modelId="{75B5425D-2133-4CF1-9CD4-D012D9FC00B5}" type="pres">
      <dgm:prSet presAssocID="{69394C7C-F1A8-470B-AC48-ADDC809EA6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25013-513E-43E5-A0B7-6EECB7BB954E}" type="pres">
      <dgm:prSet presAssocID="{695D7484-9E83-479D-877B-E89710E1B0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02DA9-BCDB-449C-81E4-31276EA3EC7F}" type="pres">
      <dgm:prSet presAssocID="{A3711660-1A41-475E-93ED-A01AA40EEBED}" presName="spacer" presStyleCnt="0"/>
      <dgm:spPr/>
    </dgm:pt>
    <dgm:pt modelId="{3B1F9CAF-B679-4353-B9DE-A3FD99D38FB7}" type="pres">
      <dgm:prSet presAssocID="{6ED31B20-717E-4F62-A156-2A916B9211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335C-81E1-4D41-B561-70010728B3F1}" type="pres">
      <dgm:prSet presAssocID="{29F1C5DB-1E8A-48B0-AF9A-503E836A876B}" presName="spacer" presStyleCnt="0"/>
      <dgm:spPr/>
    </dgm:pt>
    <dgm:pt modelId="{4F9EF377-F3C9-4A15-A160-3689BA6F81E5}" type="pres">
      <dgm:prSet presAssocID="{82F69857-F0E8-4765-8A8C-B913B003E3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2D2E1-21D5-4357-AD99-0A605329D502}" type="presOf" srcId="{69394C7C-F1A8-470B-AC48-ADDC809EA69C}" destId="{75B5425D-2133-4CF1-9CD4-D012D9FC00B5}" srcOrd="0" destOrd="0" presId="urn:microsoft.com/office/officeart/2005/8/layout/vList2"/>
    <dgm:cxn modelId="{361FE122-0A70-437B-8518-E8B47DFFEEDB}" type="presOf" srcId="{695D7484-9E83-479D-877B-E89710E1B090}" destId="{40325013-513E-43E5-A0B7-6EECB7BB954E}" srcOrd="0" destOrd="0" presId="urn:microsoft.com/office/officeart/2005/8/layout/vList2"/>
    <dgm:cxn modelId="{70A2B1B0-638D-4133-895A-0862F7B007A9}" type="presOf" srcId="{82F69857-F0E8-4765-8A8C-B913B003E313}" destId="{4F9EF377-F3C9-4A15-A160-3689BA6F81E5}" srcOrd="0" destOrd="0" presId="urn:microsoft.com/office/officeart/2005/8/layout/vList2"/>
    <dgm:cxn modelId="{2CF2B4F8-560A-49F3-8154-CAB8A89FA215}" srcId="{69394C7C-F1A8-470B-AC48-ADDC809EA69C}" destId="{695D7484-9E83-479D-877B-E89710E1B090}" srcOrd="0" destOrd="0" parTransId="{62133371-0BD5-4D85-AC8F-B9F2E2D620D6}" sibTransId="{A3711660-1A41-475E-93ED-A01AA40EEBED}"/>
    <dgm:cxn modelId="{D03FF53B-1E93-4EF3-95FD-26AA40E63FA3}" type="presOf" srcId="{6ED31B20-717E-4F62-A156-2A916B92115F}" destId="{3B1F9CAF-B679-4353-B9DE-A3FD99D38FB7}" srcOrd="0" destOrd="0" presId="urn:microsoft.com/office/officeart/2005/8/layout/vList2"/>
    <dgm:cxn modelId="{E53685B1-E410-4184-850C-C3A379FD02F2}" srcId="{69394C7C-F1A8-470B-AC48-ADDC809EA69C}" destId="{6ED31B20-717E-4F62-A156-2A916B92115F}" srcOrd="1" destOrd="0" parTransId="{A3D03B6A-AC45-43BF-9D60-E2CA641A1A30}" sibTransId="{29F1C5DB-1E8A-48B0-AF9A-503E836A876B}"/>
    <dgm:cxn modelId="{882D3EA9-23C9-4177-8585-A6FC2356E51E}" srcId="{69394C7C-F1A8-470B-AC48-ADDC809EA69C}" destId="{82F69857-F0E8-4765-8A8C-B913B003E313}" srcOrd="2" destOrd="0" parTransId="{45390F6B-34CB-4757-A839-0A5D86D95F46}" sibTransId="{822803C3-EDA9-4D96-8CB9-9EDC769F089D}"/>
    <dgm:cxn modelId="{3B47FA45-6145-4563-BF73-8FA452A52F2F}" type="presParOf" srcId="{75B5425D-2133-4CF1-9CD4-D012D9FC00B5}" destId="{40325013-513E-43E5-A0B7-6EECB7BB954E}" srcOrd="0" destOrd="0" presId="urn:microsoft.com/office/officeart/2005/8/layout/vList2"/>
    <dgm:cxn modelId="{B670FD25-5F1A-454F-9F82-A03B56E637B8}" type="presParOf" srcId="{75B5425D-2133-4CF1-9CD4-D012D9FC00B5}" destId="{7AE02DA9-BCDB-449C-81E4-31276EA3EC7F}" srcOrd="1" destOrd="0" presId="urn:microsoft.com/office/officeart/2005/8/layout/vList2"/>
    <dgm:cxn modelId="{86CDB522-196A-445C-BA01-6CA358B8E4C9}" type="presParOf" srcId="{75B5425D-2133-4CF1-9CD4-D012D9FC00B5}" destId="{3B1F9CAF-B679-4353-B9DE-A3FD99D38FB7}" srcOrd="2" destOrd="0" presId="urn:microsoft.com/office/officeart/2005/8/layout/vList2"/>
    <dgm:cxn modelId="{110523A2-BF36-42C8-B528-79C338FFA182}" type="presParOf" srcId="{75B5425D-2133-4CF1-9CD4-D012D9FC00B5}" destId="{FA9B335C-81E1-4D41-B561-70010728B3F1}" srcOrd="3" destOrd="0" presId="urn:microsoft.com/office/officeart/2005/8/layout/vList2"/>
    <dgm:cxn modelId="{998D0257-79B4-46D1-A675-93D0DD1BC9C0}" type="presParOf" srcId="{75B5425D-2133-4CF1-9CD4-D012D9FC00B5}" destId="{4F9EF377-F3C9-4A15-A160-3689BA6F81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47D294-9819-4F61-89A6-C9A3F551B7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9C358-CA4B-4AA8-A361-F7101CA1E5DB}">
      <dgm:prSet phldrT="[Текст]" custT="1"/>
      <dgm:spPr>
        <a:solidFill>
          <a:srgbClr val="F99FE6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Семья </a:t>
          </a:r>
          <a:endParaRPr lang="ru-RU" sz="3200" b="1" dirty="0">
            <a:solidFill>
              <a:srgbClr val="663300"/>
            </a:solidFill>
            <a:latin typeface="+mn-lt"/>
          </a:endParaRPr>
        </a:p>
      </dgm:t>
    </dgm:pt>
    <dgm:pt modelId="{627E5042-F7F8-475C-9456-69E45833B722}" type="parTrans" cxnId="{E7FB5BD0-F20F-4B7B-A869-DB584EA16208}">
      <dgm:prSet/>
      <dgm:spPr/>
      <dgm:t>
        <a:bodyPr/>
        <a:lstStyle/>
        <a:p>
          <a:endParaRPr lang="ru-RU"/>
        </a:p>
      </dgm:t>
    </dgm:pt>
    <dgm:pt modelId="{27E5B180-136F-450A-885F-C7AD9714D2A1}" type="sibTrans" cxnId="{E7FB5BD0-F20F-4B7B-A869-DB584EA16208}">
      <dgm:prSet/>
      <dgm:spPr/>
      <dgm:t>
        <a:bodyPr/>
        <a:lstStyle/>
        <a:p>
          <a:endParaRPr lang="ru-RU"/>
        </a:p>
      </dgm:t>
    </dgm:pt>
    <dgm:pt modelId="{BFE10E8B-EFDF-4486-B75C-B5C79D331BA8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effectLst/>
              <a:latin typeface="+mn-lt"/>
            </a:rPr>
            <a:t>Воспитатели</a:t>
          </a:r>
        </a:p>
        <a:p>
          <a:r>
            <a:rPr lang="ru-RU" sz="3200" b="1" dirty="0" smtClean="0">
              <a:solidFill>
                <a:srgbClr val="663300"/>
              </a:solidFill>
              <a:effectLst/>
              <a:latin typeface="+mn-lt"/>
            </a:rPr>
            <a:t>Специалисты</a:t>
          </a:r>
          <a:endParaRPr lang="ru-RU" sz="3200" b="1" dirty="0">
            <a:solidFill>
              <a:srgbClr val="663300"/>
            </a:solidFill>
            <a:effectLst/>
            <a:latin typeface="+mn-lt"/>
          </a:endParaRPr>
        </a:p>
      </dgm:t>
    </dgm:pt>
    <dgm:pt modelId="{E359E8BE-133A-4227-ABD9-3507A43AE19C}" type="parTrans" cxnId="{553A5897-4C66-4362-9142-A6B52B696072}">
      <dgm:prSet/>
      <dgm:spPr/>
      <dgm:t>
        <a:bodyPr/>
        <a:lstStyle/>
        <a:p>
          <a:endParaRPr lang="ru-RU"/>
        </a:p>
      </dgm:t>
    </dgm:pt>
    <dgm:pt modelId="{821CE4BB-9156-408C-87CF-270196572DF1}" type="sibTrans" cxnId="{553A5897-4C66-4362-9142-A6B52B696072}">
      <dgm:prSet/>
      <dgm:spPr/>
      <dgm:t>
        <a:bodyPr/>
        <a:lstStyle/>
        <a:p>
          <a:endParaRPr lang="ru-RU"/>
        </a:p>
      </dgm:t>
    </dgm:pt>
    <dgm:pt modelId="{8B5BFF1F-C561-4ADE-8725-FF368FA32609}">
      <dgm:prSet phldrT="[Текст]" phldr="1"/>
      <dgm:spPr/>
      <dgm:t>
        <a:bodyPr/>
        <a:lstStyle/>
        <a:p>
          <a:endParaRPr lang="ru-RU" dirty="0"/>
        </a:p>
      </dgm:t>
    </dgm:pt>
    <dgm:pt modelId="{A5BC051D-D598-420C-8525-ECF2D001ABC0}" type="parTrans" cxnId="{01C3AEB8-89E6-4C26-BB34-F1BE80E12B1D}">
      <dgm:prSet/>
      <dgm:spPr/>
      <dgm:t>
        <a:bodyPr/>
        <a:lstStyle/>
        <a:p>
          <a:endParaRPr lang="ru-RU"/>
        </a:p>
      </dgm:t>
    </dgm:pt>
    <dgm:pt modelId="{56FC8F30-5FFF-49EC-9B8F-3F279C15DED0}" type="sibTrans" cxnId="{01C3AEB8-89E6-4C26-BB34-F1BE80E12B1D}">
      <dgm:prSet/>
      <dgm:spPr/>
      <dgm:t>
        <a:bodyPr/>
        <a:lstStyle/>
        <a:p>
          <a:endParaRPr lang="ru-RU"/>
        </a:p>
      </dgm:t>
    </dgm:pt>
    <dgm:pt modelId="{B51C745F-87AB-49C9-8018-535C69C9478D}">
      <dgm:prSet phldrT="[Текст]" phldr="1"/>
      <dgm:spPr/>
      <dgm:t>
        <a:bodyPr/>
        <a:lstStyle/>
        <a:p>
          <a:endParaRPr lang="ru-RU"/>
        </a:p>
      </dgm:t>
    </dgm:pt>
    <dgm:pt modelId="{AFAEF4D0-85EC-47FD-B1DE-B699E80C5DB0}" type="parTrans" cxnId="{9FCA6972-BA3D-40C7-9937-E8B7F2637813}">
      <dgm:prSet/>
      <dgm:spPr/>
      <dgm:t>
        <a:bodyPr/>
        <a:lstStyle/>
        <a:p>
          <a:endParaRPr lang="ru-RU"/>
        </a:p>
      </dgm:t>
    </dgm:pt>
    <dgm:pt modelId="{A3971311-D241-4496-9EF2-68F3F91F0AB2}" type="sibTrans" cxnId="{9FCA6972-BA3D-40C7-9937-E8B7F2637813}">
      <dgm:prSet/>
      <dgm:spPr/>
      <dgm:t>
        <a:bodyPr/>
        <a:lstStyle/>
        <a:p>
          <a:endParaRPr lang="ru-RU"/>
        </a:p>
      </dgm:t>
    </dgm:pt>
    <dgm:pt modelId="{8486CAA9-98FE-4486-8C9D-221075609F75}">
      <dgm:prSet phldrT="[Текст]" phldr="1"/>
      <dgm:spPr/>
      <dgm:t>
        <a:bodyPr/>
        <a:lstStyle/>
        <a:p>
          <a:endParaRPr lang="ru-RU"/>
        </a:p>
      </dgm:t>
    </dgm:pt>
    <dgm:pt modelId="{92277AA1-A79A-4D21-9E67-8B1192384D36}" type="parTrans" cxnId="{1268C0C5-43A3-4736-82FA-B5EA3F8B23B6}">
      <dgm:prSet/>
      <dgm:spPr/>
      <dgm:t>
        <a:bodyPr/>
        <a:lstStyle/>
        <a:p>
          <a:endParaRPr lang="ru-RU"/>
        </a:p>
      </dgm:t>
    </dgm:pt>
    <dgm:pt modelId="{991456F8-5E4E-425B-9D09-B8BC4810F8E8}" type="sibTrans" cxnId="{1268C0C5-43A3-4736-82FA-B5EA3F8B23B6}">
      <dgm:prSet/>
      <dgm:spPr/>
      <dgm:t>
        <a:bodyPr/>
        <a:lstStyle/>
        <a:p>
          <a:endParaRPr lang="ru-RU"/>
        </a:p>
      </dgm:t>
    </dgm:pt>
    <dgm:pt modelId="{21F736B5-AB3B-403B-8A02-1951BD961FB9}">
      <dgm:prSet phldrT="[Текст]" phldr="1"/>
      <dgm:spPr/>
      <dgm:t>
        <a:bodyPr/>
        <a:lstStyle/>
        <a:p>
          <a:endParaRPr lang="ru-RU"/>
        </a:p>
      </dgm:t>
    </dgm:pt>
    <dgm:pt modelId="{65BB9421-81AE-40F9-898F-3CBAB134F995}" type="parTrans" cxnId="{05BA8D82-177C-468F-9F08-B501E43A9BA7}">
      <dgm:prSet/>
      <dgm:spPr/>
      <dgm:t>
        <a:bodyPr/>
        <a:lstStyle/>
        <a:p>
          <a:endParaRPr lang="ru-RU"/>
        </a:p>
      </dgm:t>
    </dgm:pt>
    <dgm:pt modelId="{BE9D9631-6625-472D-94EB-2FE7E0541AE0}" type="sibTrans" cxnId="{05BA8D82-177C-468F-9F08-B501E43A9BA7}">
      <dgm:prSet/>
      <dgm:spPr/>
      <dgm:t>
        <a:bodyPr/>
        <a:lstStyle/>
        <a:p>
          <a:endParaRPr lang="ru-RU"/>
        </a:p>
      </dgm:t>
    </dgm:pt>
    <dgm:pt modelId="{08511ADA-3894-41EA-AA56-9612C34CDF34}">
      <dgm:prSet custT="1"/>
      <dgm:spPr>
        <a:solidFill>
          <a:srgbClr val="00CC99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Старший воспитатель </a:t>
          </a:r>
        </a:p>
      </dgm:t>
    </dgm:pt>
    <dgm:pt modelId="{F02DA654-19DC-401E-AB04-C846506332C5}" type="parTrans" cxnId="{ECCAC01C-A790-491A-9CB6-A724D1FD8E4E}">
      <dgm:prSet/>
      <dgm:spPr/>
      <dgm:t>
        <a:bodyPr/>
        <a:lstStyle/>
        <a:p>
          <a:endParaRPr lang="ru-RU"/>
        </a:p>
      </dgm:t>
    </dgm:pt>
    <dgm:pt modelId="{00CFEA71-6DAF-46E9-9C85-F2B778A35851}" type="sibTrans" cxnId="{ECCAC01C-A790-491A-9CB6-A724D1FD8E4E}">
      <dgm:prSet/>
      <dgm:spPr/>
      <dgm:t>
        <a:bodyPr/>
        <a:lstStyle/>
        <a:p>
          <a:endParaRPr lang="ru-RU"/>
        </a:p>
      </dgm:t>
    </dgm:pt>
    <dgm:pt modelId="{BEB524DA-F614-4A16-BAF6-E3BA2FF5085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</a:rPr>
            <a:t>Медицинский работник</a:t>
          </a:r>
          <a:endParaRPr lang="ru-RU" sz="3200" b="1" dirty="0">
            <a:solidFill>
              <a:srgbClr val="663300"/>
            </a:solidFill>
          </a:endParaRPr>
        </a:p>
      </dgm:t>
    </dgm:pt>
    <dgm:pt modelId="{668468F4-E5D8-4C1E-A6B9-11F1BDA94346}" type="parTrans" cxnId="{BB36408C-5DEA-4E17-BA70-BDB24AE88196}">
      <dgm:prSet/>
      <dgm:spPr/>
      <dgm:t>
        <a:bodyPr/>
        <a:lstStyle/>
        <a:p>
          <a:endParaRPr lang="ru-RU"/>
        </a:p>
      </dgm:t>
    </dgm:pt>
    <dgm:pt modelId="{774968E6-7860-45BA-8465-2527740A0227}" type="sibTrans" cxnId="{BB36408C-5DEA-4E17-BA70-BDB24AE88196}">
      <dgm:prSet/>
      <dgm:spPr/>
      <dgm:t>
        <a:bodyPr/>
        <a:lstStyle/>
        <a:p>
          <a:endParaRPr lang="ru-RU"/>
        </a:p>
      </dgm:t>
    </dgm:pt>
    <dgm:pt modelId="{571FA9C7-B1BD-4524-8967-4D217A6C3023}">
      <dgm:prSet custT="1"/>
      <dgm:spPr>
        <a:solidFill>
          <a:srgbClr val="FFFF00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Администрация</a:t>
          </a:r>
          <a:endParaRPr lang="ru-RU" sz="3200" b="1" dirty="0">
            <a:solidFill>
              <a:srgbClr val="663300"/>
            </a:solidFill>
            <a:latin typeface="+mn-lt"/>
          </a:endParaRPr>
        </a:p>
      </dgm:t>
    </dgm:pt>
    <dgm:pt modelId="{31B59244-AAEC-4646-AF79-A007FCD3BDBE}" type="parTrans" cxnId="{FC4AEFC0-6258-4196-970F-5EA9AB75806E}">
      <dgm:prSet/>
      <dgm:spPr/>
      <dgm:t>
        <a:bodyPr/>
        <a:lstStyle/>
        <a:p>
          <a:endParaRPr lang="ru-RU"/>
        </a:p>
      </dgm:t>
    </dgm:pt>
    <dgm:pt modelId="{F0F5AD0B-AC75-457D-9AD7-6CA2605CEB92}" type="sibTrans" cxnId="{FC4AEFC0-6258-4196-970F-5EA9AB75806E}">
      <dgm:prSet/>
      <dgm:spPr/>
      <dgm:t>
        <a:bodyPr/>
        <a:lstStyle/>
        <a:p>
          <a:endParaRPr lang="ru-RU"/>
        </a:p>
      </dgm:t>
    </dgm:pt>
    <dgm:pt modelId="{E5C34473-9298-42C4-B471-A8D4ED7702A0}" type="pres">
      <dgm:prSet presAssocID="{9747D294-9819-4F61-89A6-C9A3F551B7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0E468-3914-4339-99EC-FF804C2CBA4D}" type="pres">
      <dgm:prSet presAssocID="{9747D294-9819-4F61-89A6-C9A3F551B761}" presName="matrix" presStyleCnt="0"/>
      <dgm:spPr/>
    </dgm:pt>
    <dgm:pt modelId="{3CEEC159-774A-4D9D-8D66-6151E9552FF4}" type="pres">
      <dgm:prSet presAssocID="{9747D294-9819-4F61-89A6-C9A3F551B761}" presName="tile1" presStyleLbl="node1" presStyleIdx="0" presStyleCnt="4"/>
      <dgm:spPr/>
      <dgm:t>
        <a:bodyPr/>
        <a:lstStyle/>
        <a:p>
          <a:endParaRPr lang="ru-RU"/>
        </a:p>
      </dgm:t>
    </dgm:pt>
    <dgm:pt modelId="{93F14E1D-3590-4D98-845F-A8941CEC68B3}" type="pres">
      <dgm:prSet presAssocID="{9747D294-9819-4F61-89A6-C9A3F551B7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F9090-DE49-4F80-B1AB-81B8EE4DB0BC}" type="pres">
      <dgm:prSet presAssocID="{9747D294-9819-4F61-89A6-C9A3F551B761}" presName="tile2" presStyleLbl="node1" presStyleIdx="1" presStyleCnt="4"/>
      <dgm:spPr/>
      <dgm:t>
        <a:bodyPr/>
        <a:lstStyle/>
        <a:p>
          <a:endParaRPr lang="ru-RU"/>
        </a:p>
      </dgm:t>
    </dgm:pt>
    <dgm:pt modelId="{6954BF3F-BBAD-4F4E-8CC6-99628880F84A}" type="pres">
      <dgm:prSet presAssocID="{9747D294-9819-4F61-89A6-C9A3F551B7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8F19-904E-4A92-BBF0-9BDA979D03A4}" type="pres">
      <dgm:prSet presAssocID="{9747D294-9819-4F61-89A6-C9A3F551B761}" presName="tile3" presStyleLbl="node1" presStyleIdx="2" presStyleCnt="4"/>
      <dgm:spPr/>
      <dgm:t>
        <a:bodyPr/>
        <a:lstStyle/>
        <a:p>
          <a:endParaRPr lang="ru-RU"/>
        </a:p>
      </dgm:t>
    </dgm:pt>
    <dgm:pt modelId="{2A8FB9BB-E28E-40A7-8C2F-53DB3049378E}" type="pres">
      <dgm:prSet presAssocID="{9747D294-9819-4F61-89A6-C9A3F551B7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FD965-6F5E-4FAF-8CE3-BF6C662413FF}" type="pres">
      <dgm:prSet presAssocID="{9747D294-9819-4F61-89A6-C9A3F551B761}" presName="tile4" presStyleLbl="node1" presStyleIdx="3" presStyleCnt="4" custLinFactNeighborX="1667" custLinFactNeighborY="1333"/>
      <dgm:spPr/>
      <dgm:t>
        <a:bodyPr/>
        <a:lstStyle/>
        <a:p>
          <a:endParaRPr lang="ru-RU"/>
        </a:p>
      </dgm:t>
    </dgm:pt>
    <dgm:pt modelId="{0A6E70EF-475B-44E0-B82F-2F1A6B9F2E68}" type="pres">
      <dgm:prSet presAssocID="{9747D294-9819-4F61-89A6-C9A3F551B7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E2CA-263F-4CC3-AA5A-F7AD898A9B1A}" type="pres">
      <dgm:prSet presAssocID="{9747D294-9819-4F61-89A6-C9A3F551B761}" presName="centerTile" presStyleLbl="fgShp" presStyleIdx="0" presStyleCnt="1" custScaleX="133333" custScaleY="1653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A5897-4C66-4362-9142-A6B52B696072}" srcId="{A5B9C358-CA4B-4AA8-A361-F7101CA1E5DB}" destId="{BFE10E8B-EFDF-4486-B75C-B5C79D331BA8}" srcOrd="0" destOrd="0" parTransId="{E359E8BE-133A-4227-ABD9-3507A43AE19C}" sibTransId="{821CE4BB-9156-408C-87CF-270196572DF1}"/>
    <dgm:cxn modelId="{C3C4BFAE-AB3D-4ED9-84BB-4603A2A31052}" type="presOf" srcId="{BFE10E8B-EFDF-4486-B75C-B5C79D331BA8}" destId="{3CEEC159-774A-4D9D-8D66-6151E9552FF4}" srcOrd="0" destOrd="0" presId="urn:microsoft.com/office/officeart/2005/8/layout/matrix1"/>
    <dgm:cxn modelId="{01C3AEB8-89E6-4C26-BB34-F1BE80E12B1D}" srcId="{9747D294-9819-4F61-89A6-C9A3F551B761}" destId="{8B5BFF1F-C561-4ADE-8725-FF368FA32609}" srcOrd="1" destOrd="0" parTransId="{A5BC051D-D598-420C-8525-ECF2D001ABC0}" sibTransId="{56FC8F30-5FFF-49EC-9B8F-3F279C15DED0}"/>
    <dgm:cxn modelId="{2EE6268B-2C7C-4467-99A1-30E429692DE5}" type="presOf" srcId="{BEB524DA-F614-4A16-BAF6-E3BA2FF50850}" destId="{2A8FB9BB-E28E-40A7-8C2F-53DB3049378E}" srcOrd="1" destOrd="0" presId="urn:microsoft.com/office/officeart/2005/8/layout/matrix1"/>
    <dgm:cxn modelId="{07DF20BC-076B-44F6-82D3-2DD2DFF2E8F8}" type="presOf" srcId="{BEB524DA-F614-4A16-BAF6-E3BA2FF50850}" destId="{2B978F19-904E-4A92-BBF0-9BDA979D03A4}" srcOrd="0" destOrd="0" presId="urn:microsoft.com/office/officeart/2005/8/layout/matrix1"/>
    <dgm:cxn modelId="{FC4AEFC0-6258-4196-970F-5EA9AB75806E}" srcId="{A5B9C358-CA4B-4AA8-A361-F7101CA1E5DB}" destId="{571FA9C7-B1BD-4524-8967-4D217A6C3023}" srcOrd="3" destOrd="0" parTransId="{31B59244-AAEC-4646-AF79-A007FCD3BDBE}" sibTransId="{F0F5AD0B-AC75-457D-9AD7-6CA2605CEB92}"/>
    <dgm:cxn modelId="{4A5FD02B-26C7-43B0-B94D-359435A3E511}" type="presOf" srcId="{BFE10E8B-EFDF-4486-B75C-B5C79D331BA8}" destId="{93F14E1D-3590-4D98-845F-A8941CEC68B3}" srcOrd="1" destOrd="0" presId="urn:microsoft.com/office/officeart/2005/8/layout/matrix1"/>
    <dgm:cxn modelId="{BB36408C-5DEA-4E17-BA70-BDB24AE88196}" srcId="{A5B9C358-CA4B-4AA8-A361-F7101CA1E5DB}" destId="{BEB524DA-F614-4A16-BAF6-E3BA2FF50850}" srcOrd="2" destOrd="0" parTransId="{668468F4-E5D8-4C1E-A6B9-11F1BDA94346}" sibTransId="{774968E6-7860-45BA-8465-2527740A0227}"/>
    <dgm:cxn modelId="{8B9965A9-8410-4CC4-8503-DD9E9BAE7069}" type="presOf" srcId="{571FA9C7-B1BD-4524-8967-4D217A6C3023}" destId="{A17FD965-6F5E-4FAF-8CE3-BF6C662413FF}" srcOrd="0" destOrd="0" presId="urn:microsoft.com/office/officeart/2005/8/layout/matrix1"/>
    <dgm:cxn modelId="{ECCAC01C-A790-491A-9CB6-A724D1FD8E4E}" srcId="{A5B9C358-CA4B-4AA8-A361-F7101CA1E5DB}" destId="{08511ADA-3894-41EA-AA56-9612C34CDF34}" srcOrd="1" destOrd="0" parTransId="{F02DA654-19DC-401E-AB04-C846506332C5}" sibTransId="{00CFEA71-6DAF-46E9-9C85-F2B778A35851}"/>
    <dgm:cxn modelId="{8672C2D8-D120-4B2C-B2DE-A2C82CFED2A7}" type="presOf" srcId="{08511ADA-3894-41EA-AA56-9612C34CDF34}" destId="{BBCF9090-DE49-4F80-B1AB-81B8EE4DB0BC}" srcOrd="0" destOrd="0" presId="urn:microsoft.com/office/officeart/2005/8/layout/matrix1"/>
    <dgm:cxn modelId="{455B0B70-6F08-49C6-B85B-F9BB879FEF86}" type="presOf" srcId="{9747D294-9819-4F61-89A6-C9A3F551B761}" destId="{E5C34473-9298-42C4-B471-A8D4ED7702A0}" srcOrd="0" destOrd="0" presId="urn:microsoft.com/office/officeart/2005/8/layout/matrix1"/>
    <dgm:cxn modelId="{E06D810B-5B66-4296-91A7-55D7ECC9525D}" type="presOf" srcId="{A5B9C358-CA4B-4AA8-A361-F7101CA1E5DB}" destId="{8272E2CA-263F-4CC3-AA5A-F7AD898A9B1A}" srcOrd="0" destOrd="0" presId="urn:microsoft.com/office/officeart/2005/8/layout/matrix1"/>
    <dgm:cxn modelId="{05BA8D82-177C-468F-9F08-B501E43A9BA7}" srcId="{8486CAA9-98FE-4486-8C9D-221075609F75}" destId="{21F736B5-AB3B-403B-8A02-1951BD961FB9}" srcOrd="0" destOrd="0" parTransId="{65BB9421-81AE-40F9-898F-3CBAB134F995}" sibTransId="{BE9D9631-6625-472D-94EB-2FE7E0541AE0}"/>
    <dgm:cxn modelId="{540B543B-7E59-40E1-B2E9-297480E33732}" type="presOf" srcId="{08511ADA-3894-41EA-AA56-9612C34CDF34}" destId="{6954BF3F-BBAD-4F4E-8CC6-99628880F84A}" srcOrd="1" destOrd="0" presId="urn:microsoft.com/office/officeart/2005/8/layout/matrix1"/>
    <dgm:cxn modelId="{E7FB5BD0-F20F-4B7B-A869-DB584EA16208}" srcId="{9747D294-9819-4F61-89A6-C9A3F551B761}" destId="{A5B9C358-CA4B-4AA8-A361-F7101CA1E5DB}" srcOrd="0" destOrd="0" parTransId="{627E5042-F7F8-475C-9456-69E45833B722}" sibTransId="{27E5B180-136F-450A-885F-C7AD9714D2A1}"/>
    <dgm:cxn modelId="{1268C0C5-43A3-4736-82FA-B5EA3F8B23B6}" srcId="{9747D294-9819-4F61-89A6-C9A3F551B761}" destId="{8486CAA9-98FE-4486-8C9D-221075609F75}" srcOrd="2" destOrd="0" parTransId="{92277AA1-A79A-4D21-9E67-8B1192384D36}" sibTransId="{991456F8-5E4E-425B-9D09-B8BC4810F8E8}"/>
    <dgm:cxn modelId="{A41A575B-E2EC-4098-A121-5E70EA35AF59}" type="presOf" srcId="{571FA9C7-B1BD-4524-8967-4D217A6C3023}" destId="{0A6E70EF-475B-44E0-B82F-2F1A6B9F2E68}" srcOrd="1" destOrd="0" presId="urn:microsoft.com/office/officeart/2005/8/layout/matrix1"/>
    <dgm:cxn modelId="{9FCA6972-BA3D-40C7-9937-E8B7F2637813}" srcId="{8B5BFF1F-C561-4ADE-8725-FF368FA32609}" destId="{B51C745F-87AB-49C9-8018-535C69C9478D}" srcOrd="0" destOrd="0" parTransId="{AFAEF4D0-85EC-47FD-B1DE-B699E80C5DB0}" sibTransId="{A3971311-D241-4496-9EF2-68F3F91F0AB2}"/>
    <dgm:cxn modelId="{B6E2C731-D79B-4054-A887-E924B58D9CBE}" type="presParOf" srcId="{E5C34473-9298-42C4-B471-A8D4ED7702A0}" destId="{A3D0E468-3914-4339-99EC-FF804C2CBA4D}" srcOrd="0" destOrd="0" presId="urn:microsoft.com/office/officeart/2005/8/layout/matrix1"/>
    <dgm:cxn modelId="{52603F8D-F7C2-4BCC-83FA-FEB83736AFFA}" type="presParOf" srcId="{A3D0E468-3914-4339-99EC-FF804C2CBA4D}" destId="{3CEEC159-774A-4D9D-8D66-6151E9552FF4}" srcOrd="0" destOrd="0" presId="urn:microsoft.com/office/officeart/2005/8/layout/matrix1"/>
    <dgm:cxn modelId="{98DF5BDF-CCE8-48E9-903F-4B1432DFED08}" type="presParOf" srcId="{A3D0E468-3914-4339-99EC-FF804C2CBA4D}" destId="{93F14E1D-3590-4D98-845F-A8941CEC68B3}" srcOrd="1" destOrd="0" presId="urn:microsoft.com/office/officeart/2005/8/layout/matrix1"/>
    <dgm:cxn modelId="{A6B3BBB6-A73B-487E-A6E1-CB452F130768}" type="presParOf" srcId="{A3D0E468-3914-4339-99EC-FF804C2CBA4D}" destId="{BBCF9090-DE49-4F80-B1AB-81B8EE4DB0BC}" srcOrd="2" destOrd="0" presId="urn:microsoft.com/office/officeart/2005/8/layout/matrix1"/>
    <dgm:cxn modelId="{F7A5B218-0209-4345-AE19-1FCD3F16E981}" type="presParOf" srcId="{A3D0E468-3914-4339-99EC-FF804C2CBA4D}" destId="{6954BF3F-BBAD-4F4E-8CC6-99628880F84A}" srcOrd="3" destOrd="0" presId="urn:microsoft.com/office/officeart/2005/8/layout/matrix1"/>
    <dgm:cxn modelId="{C7C301E4-6C02-4809-BCAD-19DAE8527D9F}" type="presParOf" srcId="{A3D0E468-3914-4339-99EC-FF804C2CBA4D}" destId="{2B978F19-904E-4A92-BBF0-9BDA979D03A4}" srcOrd="4" destOrd="0" presId="urn:microsoft.com/office/officeart/2005/8/layout/matrix1"/>
    <dgm:cxn modelId="{8B0A8F09-9FF8-4E3F-85E3-116F94F79149}" type="presParOf" srcId="{A3D0E468-3914-4339-99EC-FF804C2CBA4D}" destId="{2A8FB9BB-E28E-40A7-8C2F-53DB3049378E}" srcOrd="5" destOrd="0" presId="urn:microsoft.com/office/officeart/2005/8/layout/matrix1"/>
    <dgm:cxn modelId="{921D6A9E-8B32-44F8-97A4-697C7CD0DA15}" type="presParOf" srcId="{A3D0E468-3914-4339-99EC-FF804C2CBA4D}" destId="{A17FD965-6F5E-4FAF-8CE3-BF6C662413FF}" srcOrd="6" destOrd="0" presId="urn:microsoft.com/office/officeart/2005/8/layout/matrix1"/>
    <dgm:cxn modelId="{F7E58C5A-C15A-4AA4-854D-AFFA1514E648}" type="presParOf" srcId="{A3D0E468-3914-4339-99EC-FF804C2CBA4D}" destId="{0A6E70EF-475B-44E0-B82F-2F1A6B9F2E68}" srcOrd="7" destOrd="0" presId="urn:microsoft.com/office/officeart/2005/8/layout/matrix1"/>
    <dgm:cxn modelId="{6F38F7E3-E16E-43D0-9C22-A9DD743150E2}" type="presParOf" srcId="{E5C34473-9298-42C4-B471-A8D4ED7702A0}" destId="{8272E2CA-263F-4CC3-AA5A-F7AD898A9B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B23F9-D463-4DBA-BBDA-DB90C8AD969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15FFC-C79F-42F9-BF46-259657260BCD}">
      <dgm:prSet/>
      <dgm:spPr/>
      <dgm:t>
        <a:bodyPr/>
        <a:lstStyle/>
        <a:p>
          <a:pPr rtl="0"/>
          <a:r>
            <a:rPr lang="ru-RU" dirty="0" smtClean="0"/>
            <a:t>Профилактическая </a:t>
          </a:r>
          <a:endParaRPr lang="ru-RU" dirty="0"/>
        </a:p>
      </dgm:t>
    </dgm:pt>
    <dgm:pt modelId="{50A2D2EE-CEF3-4035-A7C3-DF1A26AC24CA}" type="parTrans" cxnId="{47003554-2617-4454-91FD-503E249F3A49}">
      <dgm:prSet/>
      <dgm:spPr/>
      <dgm:t>
        <a:bodyPr/>
        <a:lstStyle/>
        <a:p>
          <a:endParaRPr lang="ru-RU"/>
        </a:p>
      </dgm:t>
    </dgm:pt>
    <dgm:pt modelId="{FD5DD2D7-F99F-4D6B-971C-20ECF9FD4172}" type="sibTrans" cxnId="{47003554-2617-4454-91FD-503E249F3A49}">
      <dgm:prSet/>
      <dgm:spPr/>
      <dgm:t>
        <a:bodyPr/>
        <a:lstStyle/>
        <a:p>
          <a:endParaRPr lang="ru-RU"/>
        </a:p>
      </dgm:t>
    </dgm:pt>
    <dgm:pt modelId="{06D9FEEC-61FD-46C6-9041-CF969D144B21}">
      <dgm:prSet/>
      <dgm:spPr/>
      <dgm:t>
        <a:bodyPr/>
        <a:lstStyle/>
        <a:p>
          <a:pPr rtl="0"/>
          <a:r>
            <a:rPr lang="ru-RU" smtClean="0"/>
            <a:t>Просветительская </a:t>
          </a:r>
          <a:endParaRPr lang="ru-RU"/>
        </a:p>
      </dgm:t>
    </dgm:pt>
    <dgm:pt modelId="{3DFD43D1-DF08-4F24-95E4-9C5386EB8FCB}" type="parTrans" cxnId="{A6F73586-3EFD-4B83-9784-7FFF2B88BFD2}">
      <dgm:prSet/>
      <dgm:spPr/>
      <dgm:t>
        <a:bodyPr/>
        <a:lstStyle/>
        <a:p>
          <a:endParaRPr lang="ru-RU"/>
        </a:p>
      </dgm:t>
    </dgm:pt>
    <dgm:pt modelId="{0A17439F-14E8-4C8B-BCC9-8D6350AEC763}" type="sibTrans" cxnId="{A6F73586-3EFD-4B83-9784-7FFF2B88BFD2}">
      <dgm:prSet/>
      <dgm:spPr/>
      <dgm:t>
        <a:bodyPr/>
        <a:lstStyle/>
        <a:p>
          <a:endParaRPr lang="ru-RU"/>
        </a:p>
      </dgm:t>
    </dgm:pt>
    <dgm:pt modelId="{4389F33C-349F-4623-869C-301EADF40ABE}">
      <dgm:prSet/>
      <dgm:spPr/>
      <dgm:t>
        <a:bodyPr/>
        <a:lstStyle/>
        <a:p>
          <a:pPr rtl="0"/>
          <a:r>
            <a:rPr lang="ru-RU" smtClean="0"/>
            <a:t>Диагностическая </a:t>
          </a:r>
          <a:endParaRPr lang="ru-RU"/>
        </a:p>
      </dgm:t>
    </dgm:pt>
    <dgm:pt modelId="{9073AF60-8E35-4BF6-BD86-48984543B6EA}" type="parTrans" cxnId="{EBE61D0F-A250-4C3E-9E5E-7BED716BB7F4}">
      <dgm:prSet/>
      <dgm:spPr/>
      <dgm:t>
        <a:bodyPr/>
        <a:lstStyle/>
        <a:p>
          <a:endParaRPr lang="ru-RU"/>
        </a:p>
      </dgm:t>
    </dgm:pt>
    <dgm:pt modelId="{C373F17A-2F63-4034-B276-182955BEAD75}" type="sibTrans" cxnId="{EBE61D0F-A250-4C3E-9E5E-7BED716BB7F4}">
      <dgm:prSet/>
      <dgm:spPr/>
      <dgm:t>
        <a:bodyPr/>
        <a:lstStyle/>
        <a:p>
          <a:endParaRPr lang="ru-RU"/>
        </a:p>
      </dgm:t>
    </dgm:pt>
    <dgm:pt modelId="{4254F7EC-E31A-43FE-9842-C28C1420BF94}">
      <dgm:prSet/>
      <dgm:spPr/>
      <dgm:t>
        <a:bodyPr/>
        <a:lstStyle/>
        <a:p>
          <a:pPr rtl="0"/>
          <a:r>
            <a:rPr lang="ru-RU" smtClean="0"/>
            <a:t>Коррекционная </a:t>
          </a:r>
          <a:endParaRPr lang="ru-RU"/>
        </a:p>
      </dgm:t>
    </dgm:pt>
    <dgm:pt modelId="{39266695-4F50-4B26-A7CD-AAC0FF49DA3D}" type="parTrans" cxnId="{26D72804-BB7F-4215-9D45-19E7ABD7FA6B}">
      <dgm:prSet/>
      <dgm:spPr/>
      <dgm:t>
        <a:bodyPr/>
        <a:lstStyle/>
        <a:p>
          <a:endParaRPr lang="ru-RU"/>
        </a:p>
      </dgm:t>
    </dgm:pt>
    <dgm:pt modelId="{BC57776D-FABC-4FAA-A027-659117A72028}" type="sibTrans" cxnId="{26D72804-BB7F-4215-9D45-19E7ABD7FA6B}">
      <dgm:prSet/>
      <dgm:spPr/>
      <dgm:t>
        <a:bodyPr/>
        <a:lstStyle/>
        <a:p>
          <a:endParaRPr lang="ru-RU"/>
        </a:p>
      </dgm:t>
    </dgm:pt>
    <dgm:pt modelId="{D503E946-6943-4D6E-9E1B-4257F140D067}">
      <dgm:prSet/>
      <dgm:spPr/>
      <dgm:t>
        <a:bodyPr/>
        <a:lstStyle/>
        <a:p>
          <a:pPr rtl="0"/>
          <a:r>
            <a:rPr lang="ru-RU" smtClean="0"/>
            <a:t>Консультативная </a:t>
          </a:r>
          <a:endParaRPr lang="ru-RU"/>
        </a:p>
      </dgm:t>
    </dgm:pt>
    <dgm:pt modelId="{EE220DFE-09AB-4479-89B4-82A1BF1599D8}" type="parTrans" cxnId="{A36BDE0F-1C5A-4495-A0F7-37787DD03536}">
      <dgm:prSet/>
      <dgm:spPr/>
      <dgm:t>
        <a:bodyPr/>
        <a:lstStyle/>
        <a:p>
          <a:endParaRPr lang="ru-RU"/>
        </a:p>
      </dgm:t>
    </dgm:pt>
    <dgm:pt modelId="{2CBC47E9-8E42-4D4C-8609-2D3523C9C02C}" type="sibTrans" cxnId="{A36BDE0F-1C5A-4495-A0F7-37787DD03536}">
      <dgm:prSet/>
      <dgm:spPr/>
      <dgm:t>
        <a:bodyPr/>
        <a:lstStyle/>
        <a:p>
          <a:endParaRPr lang="ru-RU"/>
        </a:p>
      </dgm:t>
    </dgm:pt>
    <dgm:pt modelId="{BA70F03C-DBA8-45C4-8512-BD1047E9E3F1}">
      <dgm:prSet/>
      <dgm:spPr/>
      <dgm:t>
        <a:bodyPr/>
        <a:lstStyle/>
        <a:p>
          <a:pPr rtl="0"/>
          <a:r>
            <a:rPr lang="ru-RU" smtClean="0"/>
            <a:t>Информационно-аналитическая </a:t>
          </a:r>
          <a:endParaRPr lang="ru-RU"/>
        </a:p>
      </dgm:t>
    </dgm:pt>
    <dgm:pt modelId="{A37BE376-BE45-4BC3-8DB9-F19CBAF4201E}" type="parTrans" cxnId="{DABA1AD1-CFDE-41D8-AC3B-14CB7B5BF2E4}">
      <dgm:prSet/>
      <dgm:spPr/>
      <dgm:t>
        <a:bodyPr/>
        <a:lstStyle/>
        <a:p>
          <a:endParaRPr lang="ru-RU"/>
        </a:p>
      </dgm:t>
    </dgm:pt>
    <dgm:pt modelId="{F00BBCF9-E3C7-4887-A88D-872C108B628E}" type="sibTrans" cxnId="{DABA1AD1-CFDE-41D8-AC3B-14CB7B5BF2E4}">
      <dgm:prSet/>
      <dgm:spPr/>
      <dgm:t>
        <a:bodyPr/>
        <a:lstStyle/>
        <a:p>
          <a:endParaRPr lang="ru-RU"/>
        </a:p>
      </dgm:t>
    </dgm:pt>
    <dgm:pt modelId="{96AAC516-1E26-43D6-93F9-4EEBCAB64EF6}">
      <dgm:prSet/>
      <dgm:spPr/>
      <dgm:t>
        <a:bodyPr/>
        <a:lstStyle/>
        <a:p>
          <a:pPr rtl="0"/>
          <a:r>
            <a:rPr lang="ru-RU" smtClean="0"/>
            <a:t>Инструктивно-методическая </a:t>
          </a:r>
          <a:endParaRPr lang="ru-RU"/>
        </a:p>
      </dgm:t>
    </dgm:pt>
    <dgm:pt modelId="{DDC0DB45-A20D-423E-8332-AD25639487C3}" type="parTrans" cxnId="{F9312E83-1DF2-4DF7-BBAF-1B7FFCB0E738}">
      <dgm:prSet/>
      <dgm:spPr/>
      <dgm:t>
        <a:bodyPr/>
        <a:lstStyle/>
        <a:p>
          <a:endParaRPr lang="ru-RU"/>
        </a:p>
      </dgm:t>
    </dgm:pt>
    <dgm:pt modelId="{83754FF5-BFF7-43A8-A512-3D64FB00B8C9}" type="sibTrans" cxnId="{F9312E83-1DF2-4DF7-BBAF-1B7FFCB0E738}">
      <dgm:prSet/>
      <dgm:spPr/>
      <dgm:t>
        <a:bodyPr/>
        <a:lstStyle/>
        <a:p>
          <a:endParaRPr lang="ru-RU"/>
        </a:p>
      </dgm:t>
    </dgm:pt>
    <dgm:pt modelId="{EE0A4326-ABC8-4FE8-90B9-C5426B3B955F}">
      <dgm:prSet/>
      <dgm:spPr/>
      <dgm:t>
        <a:bodyPr/>
        <a:lstStyle/>
        <a:p>
          <a:pPr rtl="0"/>
          <a:r>
            <a:rPr lang="ru-RU" smtClean="0"/>
            <a:t>Контролирующая</a:t>
          </a:r>
          <a:endParaRPr lang="ru-RU"/>
        </a:p>
      </dgm:t>
    </dgm:pt>
    <dgm:pt modelId="{04E03F1F-8091-46E8-B8F5-489E7DD2A0D9}" type="parTrans" cxnId="{B77556E9-75F2-41AB-B4B9-6038D4F8ED71}">
      <dgm:prSet/>
      <dgm:spPr/>
      <dgm:t>
        <a:bodyPr/>
        <a:lstStyle/>
        <a:p>
          <a:endParaRPr lang="ru-RU"/>
        </a:p>
      </dgm:t>
    </dgm:pt>
    <dgm:pt modelId="{D3DD548B-7892-429A-8394-DA41DDA48AE8}" type="sibTrans" cxnId="{B77556E9-75F2-41AB-B4B9-6038D4F8ED71}">
      <dgm:prSet/>
      <dgm:spPr/>
      <dgm:t>
        <a:bodyPr/>
        <a:lstStyle/>
        <a:p>
          <a:endParaRPr lang="ru-RU"/>
        </a:p>
      </dgm:t>
    </dgm:pt>
    <dgm:pt modelId="{D5BAEACF-C4DC-461F-9DB1-FECF6C35FC7D}" type="pres">
      <dgm:prSet presAssocID="{DD0B23F9-D463-4DBA-BBDA-DB90C8AD96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44575-9F5B-40D7-B67E-C49940D7714F}" type="pres">
      <dgm:prSet presAssocID="{57E15FFC-C79F-42F9-BF46-259657260BC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BB7A8-AD77-4C3D-844C-7727F1B1EF18}" type="pres">
      <dgm:prSet presAssocID="{FD5DD2D7-F99F-4D6B-971C-20ECF9FD4172}" presName="sibTrans" presStyleCnt="0"/>
      <dgm:spPr/>
    </dgm:pt>
    <dgm:pt modelId="{BA1B674D-9765-4478-93EB-A9AD4D3EE0A5}" type="pres">
      <dgm:prSet presAssocID="{06D9FEEC-61FD-46C6-9041-CF969D144B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0065F-7AAC-47E8-9CB1-A30D7E366DA3}" type="pres">
      <dgm:prSet presAssocID="{0A17439F-14E8-4C8B-BCC9-8D6350AEC763}" presName="sibTrans" presStyleCnt="0"/>
      <dgm:spPr/>
    </dgm:pt>
    <dgm:pt modelId="{CD1BCD5D-4957-42E9-A7C9-5A7ED45FAA65}" type="pres">
      <dgm:prSet presAssocID="{4389F33C-349F-4623-869C-301EADF40AB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DCE50-38D0-4FD8-9A36-2C16F7F2FD36}" type="pres">
      <dgm:prSet presAssocID="{C373F17A-2F63-4034-B276-182955BEAD75}" presName="sibTrans" presStyleCnt="0"/>
      <dgm:spPr/>
    </dgm:pt>
    <dgm:pt modelId="{112B7A52-2F3E-4D3A-8603-8EC73FAE6DFE}" type="pres">
      <dgm:prSet presAssocID="{4254F7EC-E31A-43FE-9842-C28C1420BF9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2A5F5-2F90-40FA-9117-765C574E4076}" type="pres">
      <dgm:prSet presAssocID="{BC57776D-FABC-4FAA-A027-659117A72028}" presName="sibTrans" presStyleCnt="0"/>
      <dgm:spPr/>
    </dgm:pt>
    <dgm:pt modelId="{0B9CFAAC-E3A1-486C-8B3A-DFB6D98AD676}" type="pres">
      <dgm:prSet presAssocID="{D503E946-6943-4D6E-9E1B-4257F140D06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E13AB-3BCB-4681-9AEF-1DC7B14171AF}" type="pres">
      <dgm:prSet presAssocID="{2CBC47E9-8E42-4D4C-8609-2D3523C9C02C}" presName="sibTrans" presStyleCnt="0"/>
      <dgm:spPr/>
    </dgm:pt>
    <dgm:pt modelId="{5E049BC5-7EFF-4319-88EC-3E5C814595AC}" type="pres">
      <dgm:prSet presAssocID="{BA70F03C-DBA8-45C4-8512-BD1047E9E3F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D6E0-4F36-4ADA-9BAE-0F833C1CB5D9}" type="pres">
      <dgm:prSet presAssocID="{F00BBCF9-E3C7-4887-A88D-872C108B628E}" presName="sibTrans" presStyleCnt="0"/>
      <dgm:spPr/>
    </dgm:pt>
    <dgm:pt modelId="{B5B2B444-4264-4D70-8879-E8B529341012}" type="pres">
      <dgm:prSet presAssocID="{96AAC516-1E26-43D6-93F9-4EEBCAB64EF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5CF0-B81D-4C5E-9CAF-CF4599C1D4FC}" type="pres">
      <dgm:prSet presAssocID="{83754FF5-BFF7-43A8-A512-3D64FB00B8C9}" presName="sibTrans" presStyleCnt="0"/>
      <dgm:spPr/>
    </dgm:pt>
    <dgm:pt modelId="{5D1F7D91-9F5A-4A93-B59B-9DF492B89F6C}" type="pres">
      <dgm:prSet presAssocID="{EE0A4326-ABC8-4FE8-90B9-C5426B3B955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12E83-1DF2-4DF7-BBAF-1B7FFCB0E738}" srcId="{DD0B23F9-D463-4DBA-BBDA-DB90C8AD969A}" destId="{96AAC516-1E26-43D6-93F9-4EEBCAB64EF6}" srcOrd="6" destOrd="0" parTransId="{DDC0DB45-A20D-423E-8332-AD25639487C3}" sibTransId="{83754FF5-BFF7-43A8-A512-3D64FB00B8C9}"/>
    <dgm:cxn modelId="{B211E030-967B-40A6-9807-5B8EA5925AB5}" type="presOf" srcId="{EE0A4326-ABC8-4FE8-90B9-C5426B3B955F}" destId="{5D1F7D91-9F5A-4A93-B59B-9DF492B89F6C}" srcOrd="0" destOrd="0" presId="urn:microsoft.com/office/officeart/2005/8/layout/default"/>
    <dgm:cxn modelId="{26D72804-BB7F-4215-9D45-19E7ABD7FA6B}" srcId="{DD0B23F9-D463-4DBA-BBDA-DB90C8AD969A}" destId="{4254F7EC-E31A-43FE-9842-C28C1420BF94}" srcOrd="3" destOrd="0" parTransId="{39266695-4F50-4B26-A7CD-AAC0FF49DA3D}" sibTransId="{BC57776D-FABC-4FAA-A027-659117A72028}"/>
    <dgm:cxn modelId="{12378418-8F63-4BBE-A23A-D8A6FD4FD0E0}" type="presOf" srcId="{BA70F03C-DBA8-45C4-8512-BD1047E9E3F1}" destId="{5E049BC5-7EFF-4319-88EC-3E5C814595AC}" srcOrd="0" destOrd="0" presId="urn:microsoft.com/office/officeart/2005/8/layout/default"/>
    <dgm:cxn modelId="{B77556E9-75F2-41AB-B4B9-6038D4F8ED71}" srcId="{DD0B23F9-D463-4DBA-BBDA-DB90C8AD969A}" destId="{EE0A4326-ABC8-4FE8-90B9-C5426B3B955F}" srcOrd="7" destOrd="0" parTransId="{04E03F1F-8091-46E8-B8F5-489E7DD2A0D9}" sibTransId="{D3DD548B-7892-429A-8394-DA41DDA48AE8}"/>
    <dgm:cxn modelId="{9EE2F705-AD30-4F58-99A0-479293946CFB}" type="presOf" srcId="{57E15FFC-C79F-42F9-BF46-259657260BCD}" destId="{44444575-9F5B-40D7-B67E-C49940D7714F}" srcOrd="0" destOrd="0" presId="urn:microsoft.com/office/officeart/2005/8/layout/default"/>
    <dgm:cxn modelId="{47003554-2617-4454-91FD-503E249F3A49}" srcId="{DD0B23F9-D463-4DBA-BBDA-DB90C8AD969A}" destId="{57E15FFC-C79F-42F9-BF46-259657260BCD}" srcOrd="0" destOrd="0" parTransId="{50A2D2EE-CEF3-4035-A7C3-DF1A26AC24CA}" sibTransId="{FD5DD2D7-F99F-4D6B-971C-20ECF9FD4172}"/>
    <dgm:cxn modelId="{31C6FA9E-3EAB-4C38-ABA3-F450326E8FF4}" type="presOf" srcId="{4254F7EC-E31A-43FE-9842-C28C1420BF94}" destId="{112B7A52-2F3E-4D3A-8603-8EC73FAE6DFE}" srcOrd="0" destOrd="0" presId="urn:microsoft.com/office/officeart/2005/8/layout/default"/>
    <dgm:cxn modelId="{DABA1AD1-CFDE-41D8-AC3B-14CB7B5BF2E4}" srcId="{DD0B23F9-D463-4DBA-BBDA-DB90C8AD969A}" destId="{BA70F03C-DBA8-45C4-8512-BD1047E9E3F1}" srcOrd="5" destOrd="0" parTransId="{A37BE376-BE45-4BC3-8DB9-F19CBAF4201E}" sibTransId="{F00BBCF9-E3C7-4887-A88D-872C108B628E}"/>
    <dgm:cxn modelId="{0AE6619B-A71A-4610-A696-C70E8401D03E}" type="presOf" srcId="{D503E946-6943-4D6E-9E1B-4257F140D067}" destId="{0B9CFAAC-E3A1-486C-8B3A-DFB6D98AD676}" srcOrd="0" destOrd="0" presId="urn:microsoft.com/office/officeart/2005/8/layout/default"/>
    <dgm:cxn modelId="{A36BDE0F-1C5A-4495-A0F7-37787DD03536}" srcId="{DD0B23F9-D463-4DBA-BBDA-DB90C8AD969A}" destId="{D503E946-6943-4D6E-9E1B-4257F140D067}" srcOrd="4" destOrd="0" parTransId="{EE220DFE-09AB-4479-89B4-82A1BF1599D8}" sibTransId="{2CBC47E9-8E42-4D4C-8609-2D3523C9C02C}"/>
    <dgm:cxn modelId="{EBE61D0F-A250-4C3E-9E5E-7BED716BB7F4}" srcId="{DD0B23F9-D463-4DBA-BBDA-DB90C8AD969A}" destId="{4389F33C-349F-4623-869C-301EADF40ABE}" srcOrd="2" destOrd="0" parTransId="{9073AF60-8E35-4BF6-BD86-48984543B6EA}" sibTransId="{C373F17A-2F63-4034-B276-182955BEAD75}"/>
    <dgm:cxn modelId="{5FAC6D94-984C-4C92-90E6-5FE7AA9D17CA}" type="presOf" srcId="{4389F33C-349F-4623-869C-301EADF40ABE}" destId="{CD1BCD5D-4957-42E9-A7C9-5A7ED45FAA65}" srcOrd="0" destOrd="0" presId="urn:microsoft.com/office/officeart/2005/8/layout/default"/>
    <dgm:cxn modelId="{A6F73586-3EFD-4B83-9784-7FFF2B88BFD2}" srcId="{DD0B23F9-D463-4DBA-BBDA-DB90C8AD969A}" destId="{06D9FEEC-61FD-46C6-9041-CF969D144B21}" srcOrd="1" destOrd="0" parTransId="{3DFD43D1-DF08-4F24-95E4-9C5386EB8FCB}" sibTransId="{0A17439F-14E8-4C8B-BCC9-8D6350AEC763}"/>
    <dgm:cxn modelId="{926E2797-EA54-45F7-A6F5-3ACF0CD6E139}" type="presOf" srcId="{06D9FEEC-61FD-46C6-9041-CF969D144B21}" destId="{BA1B674D-9765-4478-93EB-A9AD4D3EE0A5}" srcOrd="0" destOrd="0" presId="urn:microsoft.com/office/officeart/2005/8/layout/default"/>
    <dgm:cxn modelId="{3073E84F-6DF1-4591-A2A0-82712119C702}" type="presOf" srcId="{96AAC516-1E26-43D6-93F9-4EEBCAB64EF6}" destId="{B5B2B444-4264-4D70-8879-E8B529341012}" srcOrd="0" destOrd="0" presId="urn:microsoft.com/office/officeart/2005/8/layout/default"/>
    <dgm:cxn modelId="{4D25EBF6-4BE8-41B3-BA6A-B12D2259E5F1}" type="presOf" srcId="{DD0B23F9-D463-4DBA-BBDA-DB90C8AD969A}" destId="{D5BAEACF-C4DC-461F-9DB1-FECF6C35FC7D}" srcOrd="0" destOrd="0" presId="urn:microsoft.com/office/officeart/2005/8/layout/default"/>
    <dgm:cxn modelId="{82862845-CB03-472E-A4D5-A7BD0A35506C}" type="presParOf" srcId="{D5BAEACF-C4DC-461F-9DB1-FECF6C35FC7D}" destId="{44444575-9F5B-40D7-B67E-C49940D7714F}" srcOrd="0" destOrd="0" presId="urn:microsoft.com/office/officeart/2005/8/layout/default"/>
    <dgm:cxn modelId="{62954EC6-9DF6-4254-980A-354DD38BD952}" type="presParOf" srcId="{D5BAEACF-C4DC-461F-9DB1-FECF6C35FC7D}" destId="{89CBB7A8-AD77-4C3D-844C-7727F1B1EF18}" srcOrd="1" destOrd="0" presId="urn:microsoft.com/office/officeart/2005/8/layout/default"/>
    <dgm:cxn modelId="{38AAD433-7891-4B57-AEAF-C6023787ACEA}" type="presParOf" srcId="{D5BAEACF-C4DC-461F-9DB1-FECF6C35FC7D}" destId="{BA1B674D-9765-4478-93EB-A9AD4D3EE0A5}" srcOrd="2" destOrd="0" presId="urn:microsoft.com/office/officeart/2005/8/layout/default"/>
    <dgm:cxn modelId="{2300C1F0-37B7-4697-B9F1-1CB9C2FFBB56}" type="presParOf" srcId="{D5BAEACF-C4DC-461F-9DB1-FECF6C35FC7D}" destId="{5B50065F-7AAC-47E8-9CB1-A30D7E366DA3}" srcOrd="3" destOrd="0" presId="urn:microsoft.com/office/officeart/2005/8/layout/default"/>
    <dgm:cxn modelId="{BD10C51B-85CD-4EBC-9E1F-AD4CAC4EF4A7}" type="presParOf" srcId="{D5BAEACF-C4DC-461F-9DB1-FECF6C35FC7D}" destId="{CD1BCD5D-4957-42E9-A7C9-5A7ED45FAA65}" srcOrd="4" destOrd="0" presId="urn:microsoft.com/office/officeart/2005/8/layout/default"/>
    <dgm:cxn modelId="{BF28C08C-3E87-4FEE-A3F5-7EAE3DB4EC50}" type="presParOf" srcId="{D5BAEACF-C4DC-461F-9DB1-FECF6C35FC7D}" destId="{E2DDCE50-38D0-4FD8-9A36-2C16F7F2FD36}" srcOrd="5" destOrd="0" presId="urn:microsoft.com/office/officeart/2005/8/layout/default"/>
    <dgm:cxn modelId="{05967508-B129-46CE-AB4D-E6E3C2330C43}" type="presParOf" srcId="{D5BAEACF-C4DC-461F-9DB1-FECF6C35FC7D}" destId="{112B7A52-2F3E-4D3A-8603-8EC73FAE6DFE}" srcOrd="6" destOrd="0" presId="urn:microsoft.com/office/officeart/2005/8/layout/default"/>
    <dgm:cxn modelId="{1108F300-BD40-4858-819D-02B875F6B374}" type="presParOf" srcId="{D5BAEACF-C4DC-461F-9DB1-FECF6C35FC7D}" destId="{8802A5F5-2F90-40FA-9117-765C574E4076}" srcOrd="7" destOrd="0" presId="urn:microsoft.com/office/officeart/2005/8/layout/default"/>
    <dgm:cxn modelId="{81F134B7-53D7-4F13-A6C8-8441BC4896CD}" type="presParOf" srcId="{D5BAEACF-C4DC-461F-9DB1-FECF6C35FC7D}" destId="{0B9CFAAC-E3A1-486C-8B3A-DFB6D98AD676}" srcOrd="8" destOrd="0" presId="urn:microsoft.com/office/officeart/2005/8/layout/default"/>
    <dgm:cxn modelId="{35E07CC9-F5DC-4892-9406-A3D391D64BC1}" type="presParOf" srcId="{D5BAEACF-C4DC-461F-9DB1-FECF6C35FC7D}" destId="{133E13AB-3BCB-4681-9AEF-1DC7B14171AF}" srcOrd="9" destOrd="0" presId="urn:microsoft.com/office/officeart/2005/8/layout/default"/>
    <dgm:cxn modelId="{98D754C9-D6C5-40CA-ADA3-31E2F9396278}" type="presParOf" srcId="{D5BAEACF-C4DC-461F-9DB1-FECF6C35FC7D}" destId="{5E049BC5-7EFF-4319-88EC-3E5C814595AC}" srcOrd="10" destOrd="0" presId="urn:microsoft.com/office/officeart/2005/8/layout/default"/>
    <dgm:cxn modelId="{7A9C040B-7CF9-4F5C-9992-CB4ADDE71824}" type="presParOf" srcId="{D5BAEACF-C4DC-461F-9DB1-FECF6C35FC7D}" destId="{18F4D6E0-4F36-4ADA-9BAE-0F833C1CB5D9}" srcOrd="11" destOrd="0" presId="urn:microsoft.com/office/officeart/2005/8/layout/default"/>
    <dgm:cxn modelId="{BBA10433-13F5-4DB5-B654-3862E83C91D5}" type="presParOf" srcId="{D5BAEACF-C4DC-461F-9DB1-FECF6C35FC7D}" destId="{B5B2B444-4264-4D70-8879-E8B529341012}" srcOrd="12" destOrd="0" presId="urn:microsoft.com/office/officeart/2005/8/layout/default"/>
    <dgm:cxn modelId="{25C0CA62-5392-4E6E-9928-E5F51C2A3611}" type="presParOf" srcId="{D5BAEACF-C4DC-461F-9DB1-FECF6C35FC7D}" destId="{F8295CF0-B81D-4C5E-9CAF-CF4599C1D4FC}" srcOrd="13" destOrd="0" presId="urn:microsoft.com/office/officeart/2005/8/layout/default"/>
    <dgm:cxn modelId="{78895998-9E74-4B67-A1B7-E1668A9B22D7}" type="presParOf" srcId="{D5BAEACF-C4DC-461F-9DB1-FECF6C35FC7D}" destId="{5D1F7D91-9F5A-4A93-B59B-9DF492B89F6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4F3A-B485-4E95-839D-A12D5CFAC3E1}">
      <dsp:nvSpPr>
        <dsp:cNvPr id="0" name=""/>
        <dsp:cNvSpPr/>
      </dsp:nvSpPr>
      <dsp:spPr>
        <a:xfrm>
          <a:off x="0" y="21014"/>
          <a:ext cx="8363272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Цель работы с семьями группы социального  риска в ДОУ - это предупреждение и профилактика семейного неблагополучия. </a:t>
          </a:r>
          <a:endParaRPr lang="ru-RU" sz="2200" kern="1200" dirty="0"/>
        </a:p>
      </dsp:txBody>
      <dsp:txXfrm>
        <a:off x="56544" y="77558"/>
        <a:ext cx="8250184" cy="104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CD5C-83CB-42E7-B281-FFB09BC1FCBA}">
      <dsp:nvSpPr>
        <dsp:cNvPr id="0" name=""/>
        <dsp:cNvSpPr/>
      </dsp:nvSpPr>
      <dsp:spPr>
        <a:xfrm>
          <a:off x="626469" y="0"/>
          <a:ext cx="7099988" cy="3960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3FF03D-0850-41D6-8216-4ADFBF137866}">
      <dsp:nvSpPr>
        <dsp:cNvPr id="0" name=""/>
        <dsp:cNvSpPr/>
      </dsp:nvSpPr>
      <dsp:spPr>
        <a:xfrm>
          <a:off x="4180" y="1188131"/>
          <a:ext cx="2010739" cy="1584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задачи:</a:t>
          </a:r>
          <a:endParaRPr lang="ru-RU" sz="1600" b="1" kern="1200" dirty="0"/>
        </a:p>
      </dsp:txBody>
      <dsp:txXfrm>
        <a:off x="81513" y="1265464"/>
        <a:ext cx="1856073" cy="1429510"/>
      </dsp:txXfrm>
    </dsp:sp>
    <dsp:sp modelId="{7665DCEF-6CA7-4B31-8FB0-429012996779}">
      <dsp:nvSpPr>
        <dsp:cNvPr id="0" name=""/>
        <dsp:cNvSpPr/>
      </dsp:nvSpPr>
      <dsp:spPr>
        <a:xfrm>
          <a:off x="2115456" y="1188131"/>
          <a:ext cx="2010739" cy="1584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-формирование гармоничных детско-родительских отношений;</a:t>
          </a:r>
          <a:endParaRPr lang="ru-RU" sz="1600" kern="1200" dirty="0"/>
        </a:p>
      </dsp:txBody>
      <dsp:txXfrm>
        <a:off x="2192789" y="1265464"/>
        <a:ext cx="1856073" cy="1429510"/>
      </dsp:txXfrm>
    </dsp:sp>
    <dsp:sp modelId="{73C71C48-5783-4252-976D-A765742ED617}">
      <dsp:nvSpPr>
        <dsp:cNvPr id="0" name=""/>
        <dsp:cNvSpPr/>
      </dsp:nvSpPr>
      <dsp:spPr>
        <a:xfrm>
          <a:off x="4226732" y="1188131"/>
          <a:ext cx="2010739" cy="1584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-изменения в положительную сторону  образа ребенка в представлении родителей;</a:t>
          </a:r>
          <a:endParaRPr lang="ru-RU" sz="1600" kern="1200"/>
        </a:p>
      </dsp:txBody>
      <dsp:txXfrm>
        <a:off x="4304065" y="1265464"/>
        <a:ext cx="1856073" cy="1429510"/>
      </dsp:txXfrm>
    </dsp:sp>
    <dsp:sp modelId="{575FA768-DB36-44F5-AE1C-0D8D6401BD3C}">
      <dsp:nvSpPr>
        <dsp:cNvPr id="0" name=""/>
        <dsp:cNvSpPr/>
      </dsp:nvSpPr>
      <dsp:spPr>
        <a:xfrm>
          <a:off x="6338008" y="1188131"/>
          <a:ext cx="2010739" cy="1584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-создание позитивного эмоционального фона семейных отношений.</a:t>
          </a:r>
          <a:endParaRPr lang="ru-RU" sz="1600" kern="1200"/>
        </a:p>
      </dsp:txBody>
      <dsp:txXfrm>
        <a:off x="6415341" y="1265464"/>
        <a:ext cx="1856073" cy="1429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25013-513E-43E5-A0B7-6EECB7BB954E}">
      <dsp:nvSpPr>
        <dsp:cNvPr id="0" name=""/>
        <dsp:cNvSpPr/>
      </dsp:nvSpPr>
      <dsp:spPr>
        <a:xfrm>
          <a:off x="0" y="43105"/>
          <a:ext cx="8352928" cy="965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организация раннего выявления семейного неблагополучия </a:t>
          </a:r>
          <a:endParaRPr lang="ru-RU" sz="2500" kern="1200"/>
        </a:p>
      </dsp:txBody>
      <dsp:txXfrm>
        <a:off x="47120" y="90225"/>
        <a:ext cx="8258688" cy="871010"/>
      </dsp:txXfrm>
    </dsp:sp>
    <dsp:sp modelId="{3B1F9CAF-B679-4353-B9DE-A3FD99D38FB7}">
      <dsp:nvSpPr>
        <dsp:cNvPr id="0" name=""/>
        <dsp:cNvSpPr/>
      </dsp:nvSpPr>
      <dsp:spPr>
        <a:xfrm>
          <a:off x="0" y="1080355"/>
          <a:ext cx="8352928" cy="965250"/>
        </a:xfrm>
        <a:prstGeom prst="roundRect">
          <a:avLst/>
        </a:prstGeom>
        <a:gradFill rotWithShape="0">
          <a:gsLst>
            <a:gs pos="0">
              <a:schemeClr val="accent5">
                <a:hueOff val="-3944982"/>
                <a:satOff val="1681"/>
                <a:lumOff val="-13333"/>
                <a:alphaOff val="0"/>
                <a:tint val="50000"/>
                <a:satMod val="300000"/>
              </a:schemeClr>
            </a:gs>
            <a:gs pos="35000">
              <a:schemeClr val="accent5">
                <a:hueOff val="-3944982"/>
                <a:satOff val="1681"/>
                <a:lumOff val="-13333"/>
                <a:alphaOff val="0"/>
                <a:tint val="37000"/>
                <a:satMod val="300000"/>
              </a:schemeClr>
            </a:gs>
            <a:gs pos="100000">
              <a:schemeClr val="accent5">
                <a:hueOff val="-3944982"/>
                <a:satOff val="1681"/>
                <a:lumOff val="-1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комплексная поддержка семей и детей, оказавшихся в трудной жизненной ситуации</a:t>
          </a:r>
          <a:endParaRPr lang="ru-RU" sz="2500" kern="1200"/>
        </a:p>
      </dsp:txBody>
      <dsp:txXfrm>
        <a:off x="47120" y="1127475"/>
        <a:ext cx="8258688" cy="871010"/>
      </dsp:txXfrm>
    </dsp:sp>
    <dsp:sp modelId="{4F9EF377-F3C9-4A15-A160-3689BA6F81E5}">
      <dsp:nvSpPr>
        <dsp:cNvPr id="0" name=""/>
        <dsp:cNvSpPr/>
      </dsp:nvSpPr>
      <dsp:spPr>
        <a:xfrm>
          <a:off x="0" y="2117605"/>
          <a:ext cx="8352928" cy="965250"/>
        </a:xfrm>
        <a:prstGeom prst="roundRect">
          <a:avLst/>
        </a:prstGeom>
        <a:gradFill rotWithShape="0">
          <a:gsLst>
            <a:gs pos="0">
              <a:schemeClr val="accent5">
                <a:hueOff val="-7889963"/>
                <a:satOff val="3362"/>
                <a:lumOff val="-26667"/>
                <a:alphaOff val="0"/>
                <a:tint val="50000"/>
                <a:satMod val="300000"/>
              </a:schemeClr>
            </a:gs>
            <a:gs pos="35000">
              <a:schemeClr val="accent5">
                <a:hueOff val="-7889963"/>
                <a:satOff val="3362"/>
                <a:lumOff val="-26667"/>
                <a:alphaOff val="0"/>
                <a:tint val="37000"/>
                <a:satMod val="300000"/>
              </a:schemeClr>
            </a:gs>
            <a:gs pos="100000">
              <a:schemeClr val="accent5">
                <a:hueOff val="-7889963"/>
                <a:satOff val="3362"/>
                <a:lumOff val="-2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профилактическая работа с семьями группы социального риска</a:t>
          </a:r>
          <a:endParaRPr lang="ru-RU" sz="2500" kern="1200"/>
        </a:p>
      </dsp:txBody>
      <dsp:txXfrm>
        <a:off x="47120" y="2164725"/>
        <a:ext cx="8258688" cy="871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EC159-774A-4D9D-8D66-6151E9552FF4}">
      <dsp:nvSpPr>
        <dsp:cNvPr id="0" name=""/>
        <dsp:cNvSpPr/>
      </dsp:nvSpPr>
      <dsp:spPr>
        <a:xfrm rot="16200000">
          <a:off x="857256" y="-857256"/>
          <a:ext cx="2571768" cy="4286280"/>
        </a:xfrm>
        <a:prstGeom prst="round1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  <a:effectLst/>
              <a:latin typeface="+mn-lt"/>
            </a:rPr>
            <a:t>Воспитатели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  <a:effectLst/>
              <a:latin typeface="+mn-lt"/>
            </a:rPr>
            <a:t>Специалисты</a:t>
          </a:r>
          <a:endParaRPr lang="ru-RU" sz="3200" b="1" kern="1200" dirty="0">
            <a:solidFill>
              <a:srgbClr val="663300"/>
            </a:solidFill>
            <a:effectLst/>
            <a:latin typeface="+mn-lt"/>
          </a:endParaRPr>
        </a:p>
      </dsp:txBody>
      <dsp:txXfrm rot="5400000">
        <a:off x="-1" y="1"/>
        <a:ext cx="4286280" cy="1928826"/>
      </dsp:txXfrm>
    </dsp:sp>
    <dsp:sp modelId="{BBCF9090-DE49-4F80-B1AB-81B8EE4DB0BC}">
      <dsp:nvSpPr>
        <dsp:cNvPr id="0" name=""/>
        <dsp:cNvSpPr/>
      </dsp:nvSpPr>
      <dsp:spPr>
        <a:xfrm>
          <a:off x="4286280" y="0"/>
          <a:ext cx="4286280" cy="2571768"/>
        </a:xfrm>
        <a:prstGeom prst="round1Rect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  <a:latin typeface="+mn-lt"/>
            </a:rPr>
            <a:t>Старший воспитатель </a:t>
          </a:r>
        </a:p>
      </dsp:txBody>
      <dsp:txXfrm>
        <a:off x="4286280" y="0"/>
        <a:ext cx="4286280" cy="1928826"/>
      </dsp:txXfrm>
    </dsp:sp>
    <dsp:sp modelId="{2B978F19-904E-4A92-BBF0-9BDA979D03A4}">
      <dsp:nvSpPr>
        <dsp:cNvPr id="0" name=""/>
        <dsp:cNvSpPr/>
      </dsp:nvSpPr>
      <dsp:spPr>
        <a:xfrm rot="10800000">
          <a:off x="0" y="2571768"/>
          <a:ext cx="4286280" cy="2571768"/>
        </a:xfrm>
        <a:prstGeom prst="round1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</a:rPr>
            <a:t>Медицинский работник</a:t>
          </a:r>
          <a:endParaRPr lang="ru-RU" sz="3200" b="1" kern="1200" dirty="0">
            <a:solidFill>
              <a:srgbClr val="663300"/>
            </a:solidFill>
          </a:endParaRPr>
        </a:p>
      </dsp:txBody>
      <dsp:txXfrm rot="10800000">
        <a:off x="0" y="3214709"/>
        <a:ext cx="4286280" cy="1928826"/>
      </dsp:txXfrm>
    </dsp:sp>
    <dsp:sp modelId="{A17FD965-6F5E-4FAF-8CE3-BF6C662413FF}">
      <dsp:nvSpPr>
        <dsp:cNvPr id="0" name=""/>
        <dsp:cNvSpPr/>
      </dsp:nvSpPr>
      <dsp:spPr>
        <a:xfrm rot="5400000">
          <a:off x="5143536" y="1714512"/>
          <a:ext cx="2571768" cy="4286280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  <a:latin typeface="+mn-lt"/>
            </a:rPr>
            <a:t>Администрация</a:t>
          </a:r>
          <a:endParaRPr lang="ru-RU" sz="3200" b="1" kern="1200" dirty="0">
            <a:solidFill>
              <a:srgbClr val="663300"/>
            </a:solidFill>
            <a:latin typeface="+mn-lt"/>
          </a:endParaRPr>
        </a:p>
      </dsp:txBody>
      <dsp:txXfrm rot="-5400000">
        <a:off x="4286279" y="3214710"/>
        <a:ext cx="4286280" cy="1928826"/>
      </dsp:txXfrm>
    </dsp:sp>
    <dsp:sp modelId="{8272E2CA-263F-4CC3-AA5A-F7AD898A9B1A}">
      <dsp:nvSpPr>
        <dsp:cNvPr id="0" name=""/>
        <dsp:cNvSpPr/>
      </dsp:nvSpPr>
      <dsp:spPr>
        <a:xfrm>
          <a:off x="2571772" y="1508772"/>
          <a:ext cx="3429015" cy="2125990"/>
        </a:xfrm>
        <a:prstGeom prst="roundRect">
          <a:avLst/>
        </a:prstGeom>
        <a:solidFill>
          <a:srgbClr val="F99F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3300"/>
              </a:solidFill>
              <a:latin typeface="+mn-lt"/>
            </a:rPr>
            <a:t>Семья </a:t>
          </a:r>
          <a:endParaRPr lang="ru-RU" sz="3200" b="1" kern="1200" dirty="0">
            <a:solidFill>
              <a:srgbClr val="663300"/>
            </a:solidFill>
            <a:latin typeface="+mn-lt"/>
          </a:endParaRPr>
        </a:p>
      </dsp:txBody>
      <dsp:txXfrm>
        <a:off x="2675554" y="1612554"/>
        <a:ext cx="3221451" cy="1918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BCE827-E1C3-47B1-BE11-FB51B3D7C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E827-E1C3-47B1-BE11-FB51B3D7CB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E827-E1C3-47B1-BE11-FB51B3D7CBD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96C833-2ACF-4511-8039-74BA4FD28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A88A4-F249-4695-A8ED-831110884F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C34557-7D6D-4C0A-8082-DB2B98C91E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669F941-2F8E-4A8D-B0E9-09FA8379F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4885B0-803B-431D-A70A-987783E2F5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ADC25F-D740-44C4-9D13-056B5FB17C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B29DF-EFA4-4D34-9909-48B435ED3C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93096-FC4D-4229-A1CC-87EE13C7C1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774B1-4C00-43DE-9E99-C0E5C30356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15C4D-ECC1-456D-9321-3D00F39248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F05B6-88C3-40FB-BCFE-F6C3970DC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823BB-2979-4199-9741-D5729655ED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3CB2E-D32E-4F84-B376-31EB8E0B7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1F7F1-4AD7-4EC3-A158-A25F33D78E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03B27-9441-4992-B993-5FBE0F12B2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643998" cy="141451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  <a:t>        </a:t>
            </a:r>
            <a:b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000" dirty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  <a:t>  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16 «Ёлочка» г. Кудымкара</a:t>
            </a:r>
            <a:b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643306" y="5857892"/>
            <a:ext cx="5500694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старший воспитатель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Семина Светлана Викторовна</a:t>
            </a:r>
            <a:endParaRPr lang="en-US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251520" y="2564904"/>
            <a:ext cx="4824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профилактики </a:t>
            </a:r>
            <a:r>
              <a:rPr lang="ru-RU" sz="2800" b="1" kern="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семейного неблагополучия в условиях работы дошкольного учреждения.</a:t>
            </a:r>
            <a:br>
              <a:rPr lang="ru-RU" sz="2800" b="1" kern="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229600" cy="61910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0033"/>
                </a:solidFill>
              </a:rPr>
              <a:t>Совет профилактики</a:t>
            </a:r>
            <a:endParaRPr lang="en-US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Состав Совета профилактики назначается и утверждается заведующим ДОУ 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 состав Совета профилактики входят: председатель Совета профилактики (заведующий), педагог-психолог, старший воспитатель ДОУ, учитель-логопед, медицинский работник и др.)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33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7488832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СОВЕТА профилактики ДОУ: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31259899"/>
              </p:ext>
            </p:extLst>
          </p:nvPr>
        </p:nvGraphicFramePr>
        <p:xfrm>
          <a:off x="107504" y="1988840"/>
          <a:ext cx="88204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04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792088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Категории лиц, в отношении которых проводится индивидуальная профилактическая работа: </a:t>
            </a:r>
            <a:endParaRPr lang="en-US" sz="2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552" y="198884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/>
              <a:t>в отношении родителей (законных представителей), </a:t>
            </a:r>
            <a:r>
              <a:rPr lang="ru-RU" sz="2000" dirty="0" smtClean="0"/>
              <a:t>не исполняющих должным образом </a:t>
            </a:r>
            <a:r>
              <a:rPr lang="ru-RU" sz="2000" dirty="0"/>
              <a:t>своих обязанностей по воспитанию, развитию или содержанию несовершеннолетних, а также  в случае отрицательного влияния родителей (законных представителей) на поведение несовершеннолетнего или жестокого с ними </a:t>
            </a:r>
            <a:r>
              <a:rPr lang="ru-RU" sz="2000" dirty="0" smtClean="0"/>
              <a:t>обращения;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отношении следующих категорий </a:t>
            </a:r>
            <a:r>
              <a:rPr lang="ru-RU" sz="2000" dirty="0" smtClean="0"/>
              <a:t>семей несовершеннолетних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семьи, </a:t>
            </a:r>
            <a:r>
              <a:rPr lang="ru-RU" sz="2000" dirty="0"/>
              <a:t>прошедшие курс реабилитационных мероприятий, в результате которых был снят статус социально опасного положения (далее СОП);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семьи, </a:t>
            </a:r>
            <a:r>
              <a:rPr lang="ru-RU" sz="2000" dirty="0"/>
              <a:t>в отношении которых решался вопрос о присвоении статуса СОП на заседании КДН, присвоен статус СОП.</a:t>
            </a:r>
          </a:p>
        </p:txBody>
      </p:sp>
    </p:spTree>
    <p:extLst>
      <p:ext uri="{BB962C8B-B14F-4D97-AF65-F5344CB8AC3E}">
        <p14:creationId xmlns:p14="http://schemas.microsoft.com/office/powerpoint/2010/main" val="367385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22960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Совета профилактики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155733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1. Воспитатель: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проводит ежедневный осмотр детей, проводит беседы с детьми , наблюдает за детьми в процессе игры, наблюдает за общением детей и родителей в момент прихода и ухода из детского сада;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готовит представление по данной семье в Совет профилактики для постановки на учет.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2. Педагог-психолог или ответственный за данное направление деятельности: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собирает информацию по семьям от воспитателей;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готовит список неблагополучных семей для утверждения.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3. Список неблагополучных семей утверждается на заседании совета профилактики с обязательной регистрацией в соответствующем протоколе заседания.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0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22960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Совета профилактики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1700808"/>
            <a:ext cx="82296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Формируется </a:t>
            </a:r>
            <a:r>
              <a:rPr kumimoji="0" lang="ru-RU" alt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личное дело на семью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Оформляется папка документов: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акт обследования;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приказ о постановке на учет;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учетная карточка семьи;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карта индивидуальной профилактической работы;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план индивидуальной профилактической работы;</a:t>
            </a:r>
          </a:p>
          <a:p>
            <a:pPr eaLnBrk="1" hangingPunct="1"/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дневник наблюдений за неблагополучной семьей.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Документы хранятся у старшего воспитателя ДОУ.</a:t>
            </a:r>
          </a:p>
        </p:txBody>
      </p:sp>
    </p:spTree>
    <p:extLst>
      <p:ext uri="{BB962C8B-B14F-4D97-AF65-F5344CB8AC3E}">
        <p14:creationId xmlns:p14="http://schemas.microsoft.com/office/powerpoint/2010/main" val="9144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22960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Субъекты взаимодействия: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82216" y="1556792"/>
            <a:ext cx="8229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Межведомственные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Городская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комиссия по делам несовершеннолетних и защите их прав;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Органы местного самоуправления в части реализации полномочий в сфере опеки, попечительства и патронажа;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Учреждения здравоохранения;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Образовательные учреждения;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Органы внутренних дел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2000" b="1" i="1" u="sng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Внутриведомственные</a:t>
            </a:r>
          </a:p>
          <a:p>
            <a:pPr eaLnBrk="1" hangingPunct="1"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Constantia" panose="02030602050306030303" pitchFamily="18" charset="0"/>
              </a:rPr>
              <a:t>между специалистами, осуществляющими профилактическую работу по вопросам обмена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информацией</a:t>
            </a:r>
          </a:p>
          <a:p>
            <a:pPr eaLnBrk="1" hangingPunct="1"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Constantia" panose="02030602050306030303" pitchFamily="18" charset="0"/>
              </a:rPr>
              <a:t>между членами Совета и </a:t>
            </a:r>
            <a:r>
              <a:rPr lang="ru-RU" altLang="ru-RU" sz="2000" kern="0" dirty="0" err="1">
                <a:solidFill>
                  <a:srgbClr val="000000"/>
                </a:solidFill>
                <a:latin typeface="Constantia" panose="02030602050306030303" pitchFamily="18" charset="0"/>
              </a:rPr>
              <a:t>общесадовским</a:t>
            </a:r>
            <a:r>
              <a:rPr lang="ru-RU" altLang="ru-RU" sz="2000" kern="0" dirty="0">
                <a:solidFill>
                  <a:srgbClr val="000000"/>
                </a:solidFill>
                <a:latin typeface="Constantia" panose="02030602050306030303" pitchFamily="18" charset="0"/>
              </a:rPr>
              <a:t> родительским комитетом по вопросам организации профилактических мероприятий.</a:t>
            </a:r>
            <a:endParaRPr kumimoji="0" lang="ru-RU" altLang="ru-RU" sz="200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8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Количество  детей в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46142204"/>
              </p:ext>
            </p:extLst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Категории семей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0791676"/>
              </p:ext>
            </p:extLst>
          </p:nvPr>
        </p:nvGraphicFramePr>
        <p:xfrm>
          <a:off x="457200" y="1533525"/>
          <a:ext cx="8472518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3181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Категории  семей  на учёте 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3802854"/>
              </p:ext>
            </p:extLst>
          </p:nvPr>
        </p:nvGraphicFramePr>
        <p:xfrm>
          <a:off x="214282" y="1714464"/>
          <a:ext cx="8715436" cy="492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6929486" cy="5715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21497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Совет профилактики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выявление и устранение причин 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и  условий, способствующих безнадзорности несовершеннолетних,  защита прав,  социально- педагогическая реабилитация, обеспечение эффективного взаимодействия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Профилактические рейды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профилактика и предупреждение правонарушений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Консультативный пункт</a:t>
            </a:r>
            <a:r>
              <a:rPr lang="ru-RU" sz="28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консультативная помощь родителям по различным вопросам воспитания, обучения и развития детей дошкольного возраста …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Семейные клубы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становление доверительных отношений, повышение педагогической культуры родителей</a:t>
            </a:r>
            <a:endParaRPr lang="ru-RU" sz="2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современной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взаимоотношений в семьях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проблемы современных родителей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прохождение кризисных этапов семьи на фоне неблагополучия социальной ситуации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Увеличивающееся количество проблем внутрисемейных взаимоотношений (ссор, скандалов)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родителей чувствуют себя неуверенно в роли воспитателей своих собственных детей и как следствие отчужденность и холодность по отношению к детям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72386" cy="746125"/>
          </a:xfrm>
        </p:spPr>
        <p:txBody>
          <a:bodyPr/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Семейные клубы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51520" y="1804356"/>
            <a:ext cx="7909125" cy="4677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5686D"/>
              </a:buClr>
            </a:pP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«Школа любящих родителей, или Уроки семейной любви»</a:t>
            </a:r>
            <a:endParaRPr lang="ru-RU" b="1" u="sng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9" y="2492896"/>
            <a:ext cx="4806859" cy="360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8104" y="2708920"/>
            <a:ext cx="3166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Тематика встреч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Если мой ребенок не идет в детский сад!?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Вредные привычки малышей.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 пользе дневного сна или «засыпаем без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капризок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72386" cy="746125"/>
          </a:xfrm>
        </p:spPr>
        <p:txBody>
          <a:bodyPr/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Семейные клубы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5"/>
          <a:stretch/>
        </p:blipFill>
        <p:spPr>
          <a:xfrm>
            <a:off x="179511" y="1556792"/>
            <a:ext cx="543456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4" y="3717032"/>
            <a:ext cx="5140420" cy="289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Shape 2"/>
          <p:cNvSpPr txBox="1"/>
          <p:nvPr/>
        </p:nvSpPr>
        <p:spPr>
          <a:xfrm>
            <a:off x="6012160" y="2068227"/>
            <a:ext cx="1728192" cy="4677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5686D"/>
              </a:buClr>
            </a:pP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</a:t>
            </a:r>
            <a:r>
              <a:rPr lang="ru-RU" b="1" u="sng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Звукарик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»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1259632" y="4743006"/>
            <a:ext cx="1804191" cy="4677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5686D"/>
              </a:buClr>
            </a:pP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«Непоседы»</a:t>
            </a:r>
          </a:p>
        </p:txBody>
      </p:sp>
    </p:spTree>
    <p:extLst>
      <p:ext uri="{BB962C8B-B14F-4D97-AF65-F5344CB8AC3E}">
        <p14:creationId xmlns:p14="http://schemas.microsoft.com/office/powerpoint/2010/main" val="1711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670656" cy="841397"/>
          </a:xfrm>
        </p:spPr>
        <p:txBody>
          <a:bodyPr/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Проект «Шагаем навстречу друг другу» 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Повышение уровня правовой культуры родителей и семейного благополучия.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сентябрь 2014- май 2015 г.</a:t>
            </a:r>
          </a:p>
          <a:p>
            <a:pPr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Мероприятия :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Родительский лекторий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 Законы разные нужны, законы все мы знать должны»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Турнир «Знатоки права»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Видео зарисовки «Права глазами детей»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Развлечение «Есть у всех детей права»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Выставка рисунков «Вместе дружная семья»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Фото коллаж « Семья главное в жизни»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Родительская гостиная « Мы и родители»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3fdc94cfea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00504"/>
            <a:ext cx="3143272" cy="26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460432" cy="769959"/>
          </a:xfrm>
        </p:spPr>
        <p:txBody>
          <a:bodyPr/>
          <a:lstStyle/>
          <a:p>
            <a:r>
              <a:rPr lang="ru-RU" sz="32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Конкурс  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рисунков «Вместе дружная семья»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1433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0" name="Picture 2" descr="C:\Users\USER\Desktop\1.ma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3"/>
            <a:ext cx="3171825" cy="1500198"/>
          </a:xfrm>
          <a:prstGeom prst="rect">
            <a:avLst/>
          </a:prstGeom>
          <a:noFill/>
        </p:spPr>
      </p:pic>
      <p:pic>
        <p:nvPicPr>
          <p:cNvPr id="6" name="Picture 3" descr="C:\Users\USER\Desktop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929198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reeform 3"/>
          <p:cNvSpPr>
            <a:spLocks/>
          </p:cNvSpPr>
          <p:nvPr/>
        </p:nvSpPr>
        <p:spPr bwMode="gray">
          <a:xfrm>
            <a:off x="5619750" y="3356992"/>
            <a:ext cx="1965325" cy="2736304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gray">
          <a:xfrm>
            <a:off x="3563888" y="3501008"/>
            <a:ext cx="1981200" cy="264160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1390650" y="2636912"/>
            <a:ext cx="2101230" cy="3535288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gray">
          <a:xfrm>
            <a:off x="3446463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gray">
          <a:xfrm>
            <a:off x="5557838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gray">
          <a:xfrm>
            <a:off x="7642225" y="3359150"/>
            <a:ext cx="0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Freeform 9"/>
          <p:cNvSpPr>
            <a:spLocks/>
          </p:cNvSpPr>
          <p:nvPr/>
        </p:nvSpPr>
        <p:spPr bwMode="gray">
          <a:xfrm rot="1951414">
            <a:off x="1746502" y="2137320"/>
            <a:ext cx="6938962" cy="1692275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gray">
          <a:xfrm>
            <a:off x="1285852" y="3643314"/>
            <a:ext cx="221457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повышение уровня 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заинтересованности 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и активности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 родителей </a:t>
            </a:r>
            <a:endParaRPr lang="en-US" sz="14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20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gray">
          <a:xfrm>
            <a:off x="3635896" y="4221088"/>
            <a:ext cx="1940421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u="sng" dirty="0" smtClean="0">
                <a:solidFill>
                  <a:srgbClr val="1C1C1C"/>
                </a:solidFill>
                <a:latin typeface="Comic Sans MS" pitchFamily="66" charset="0"/>
              </a:rPr>
              <a:t>городской учёт</a:t>
            </a:r>
          </a:p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   1 семья </a:t>
            </a: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gray">
          <a:xfrm>
            <a:off x="5148064" y="5301208"/>
            <a:ext cx="1884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260649"/>
            <a:ext cx="741682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деятельности </a:t>
            </a: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395536" y="1556792"/>
            <a:ext cx="936104" cy="1368152"/>
            <a:chOff x="2111" y="2247"/>
            <a:chExt cx="592" cy="1034"/>
          </a:xfrm>
          <a:solidFill>
            <a:srgbClr val="FF6600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3300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812360" y="4221088"/>
            <a:ext cx="1152128" cy="1584176"/>
            <a:chOff x="4466" y="2053"/>
            <a:chExt cx="590" cy="1177"/>
          </a:xfrm>
        </p:grpSpPr>
        <p:sp>
          <p:nvSpPr>
            <p:cNvPr id="2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gray">
          <a:xfrm>
            <a:off x="5508104" y="4286256"/>
            <a:ext cx="2084437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1C1C1C"/>
                </a:solidFill>
                <a:latin typeface="Comic Sans MS" pitchFamily="66" charset="0"/>
              </a:rPr>
              <a:t>внутренний учёт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endParaRPr lang="ru-RU" sz="1600" b="1" dirty="0" smtClean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600" b="1" dirty="0" smtClean="0">
                <a:solidFill>
                  <a:srgbClr val="1C1C1C"/>
                </a:solidFill>
                <a:latin typeface="Comic Sans MS" pitchFamily="66" charset="0"/>
              </a:rPr>
              <a:t>5 семей</a:t>
            </a:r>
            <a:endParaRPr lang="en-US" sz="16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USER\Desktop\semya_bescenna_kogda_polnocen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286808" cy="5286388"/>
          </a:xfrm>
          <a:prstGeom prst="rect">
            <a:avLst/>
          </a:prstGeom>
          <a:noFill/>
        </p:spPr>
      </p:pic>
      <p:pic>
        <p:nvPicPr>
          <p:cNvPr id="10" name="Picture 2" descr="C:\Users\USER\Desktop\92003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171451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628800"/>
            <a:ext cx="3610744" cy="1524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Спасибо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за внимание!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643670" y="6254751"/>
            <a:ext cx="2500330" cy="6032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09.03.2017 г.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32447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Конвенция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ООН о правах ребёнка от 20.11.1989г.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Конституция РФ от 12.12.1993г.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Гражданский кодекс РФ.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Семейный кодекс РФ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 РФ от 24 июня 1999г. № 120-ФЗ «Об основах профилактики безнадзорности и правонарушений несовершеннолетних»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Закон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12.2012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273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«Об образовании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Пермского края от 15.04.2009 г. «Об организации работы по реализации краевого проекта «Ранняя профилактика социально опасного положения и социального сиротства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 Пермского края от 7 июля 2014 г. N 352-ПК "О системе профилактики детского и семейного неблагополучия в Пермском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Постановление комиссии по делам несовершеннолетних и защите их прав Пермского края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11.11.2015 г. №15 «Об утверждении новой редакции Механизма взаимодействия субъектов системы профилактики и безнадзорности несовершеннолетних…»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Постановление комиссии по делам несовершеннолетних и защите их прав Пермского края от 29.06.2016 г. №12 «Порядок межведомственного  взаимодействия  по профилактике детского и семейного неблагополучия»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88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z="2400" dirty="0"/>
              <a:t>Система работы дошкольного учреждения по профилактике семейного неблагополучия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1113260"/>
              </p:ext>
            </p:extLst>
          </p:nvPr>
        </p:nvGraphicFramePr>
        <p:xfrm>
          <a:off x="323528" y="1772816"/>
          <a:ext cx="836327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68779267"/>
              </p:ext>
            </p:extLst>
          </p:nvPr>
        </p:nvGraphicFramePr>
        <p:xfrm>
          <a:off x="358900" y="2492896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22960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en-US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6635175"/>
              </p:ext>
            </p:extLst>
          </p:nvPr>
        </p:nvGraphicFramePr>
        <p:xfrm>
          <a:off x="323528" y="2204864"/>
          <a:ext cx="8352928" cy="31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Система  работы в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3031703"/>
              </p:ext>
            </p:extLst>
          </p:nvPr>
        </p:nvGraphicFramePr>
        <p:xfrm>
          <a:off x="285720" y="1500174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4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229600" cy="619108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семей по возможным признакам неблагополучия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1772816"/>
            <a:ext cx="82296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Семьи, в которых находятся опекаемые дети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Многодетные семьи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Неполные семьи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4.Проблемные семьи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lang="ru-RU" alt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Малообеспеченные семьи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9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229600" cy="61910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660033"/>
                </a:solidFill>
              </a:rPr>
              <a:t>Механизм выявления </a:t>
            </a:r>
            <a:r>
              <a:rPr lang="ru-RU" sz="2800" dirty="0" smtClean="0">
                <a:solidFill>
                  <a:srgbClr val="660033"/>
                </a:solidFill>
              </a:rPr>
              <a:t/>
            </a:r>
            <a:br>
              <a:rPr lang="ru-RU" sz="2800" dirty="0" smtClean="0">
                <a:solidFill>
                  <a:srgbClr val="660033"/>
                </a:solidFill>
              </a:rPr>
            </a:br>
            <a:r>
              <a:rPr lang="ru-RU" sz="2800" dirty="0" smtClean="0">
                <a:solidFill>
                  <a:srgbClr val="660033"/>
                </a:solidFill>
              </a:rPr>
              <a:t>неблагополучных </a:t>
            </a:r>
            <a:r>
              <a:rPr lang="ru-RU" sz="2800" dirty="0">
                <a:solidFill>
                  <a:srgbClr val="660033"/>
                </a:solidFill>
              </a:rPr>
              <a:t>семей</a:t>
            </a:r>
            <a:endParaRPr lang="en-US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1772816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Выявление неблагополучия в семьях воспитанников ДОУ связано с выявлением факторов социального риска.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 начале учебного года создается банк данных детей посещающих ДОУ.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Заполняются карты воспитанников, составляется социальный паспорт ДОУ.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Выявляются социально-бытовые условия проживания семей и воспитанников, состав семьи, образовательный уровень родителей, их возраст и профессия.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8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94" y="404664"/>
            <a:ext cx="8229600" cy="61910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660033"/>
                </a:solidFill>
              </a:rPr>
              <a:t>Формы работы с воспитанниками </a:t>
            </a:r>
            <a:r>
              <a:rPr lang="ru-RU" sz="2000" dirty="0" smtClean="0">
                <a:solidFill>
                  <a:srgbClr val="660033"/>
                </a:solidFill>
              </a:rPr>
              <a:t>с </a:t>
            </a:r>
            <a:r>
              <a:rPr lang="ru-RU" sz="2000" dirty="0">
                <a:solidFill>
                  <a:srgbClr val="660033"/>
                </a:solidFill>
              </a:rPr>
              <a:t>целью выявления </a:t>
            </a:r>
            <a:br>
              <a:rPr lang="ru-RU" sz="2000" dirty="0">
                <a:solidFill>
                  <a:srgbClr val="660033"/>
                </a:solidFill>
              </a:rPr>
            </a:br>
            <a:r>
              <a:rPr lang="ru-RU" sz="2000" dirty="0">
                <a:solidFill>
                  <a:srgbClr val="660033"/>
                </a:solidFill>
              </a:rPr>
              <a:t>семейного неблагополучия </a:t>
            </a:r>
            <a:endParaRPr lang="en-US" sz="2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67544" y="1556792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Получение первичной информации  для формирования информационного банка данных семей воспитанников.                                        Анкетирование «Социальный паспорт семьи»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Анализ документации (анкет, медицинских карт)</a:t>
            </a:r>
            <a:endParaRPr lang="ru-RU" sz="2000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Наблюдение за ребёнком в процессе организации игровой деятельности.</a:t>
            </a:r>
            <a:endParaRPr lang="ru-RU" sz="2000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Анкетирование детей и родителей с целью изучения морально-психологического фона семьи как воздействующего фактора на личность ребёнка.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Наблюдения специалистов (медик, педагог-психолог, воспитатель).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Анализ продуктов детского творчества.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Обращение граждан (соседей).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Социальный патронаж.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791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1107</Words>
  <Application>Microsoft Office PowerPoint</Application>
  <PresentationFormat>Экран (4:3)</PresentationFormat>
  <Paragraphs>173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Child_s_animat</vt:lpstr>
      <vt:lpstr>             Муниципальное бюджетное дошкольное образовательное учреждение «Детский сад № 16 «Ёлочка» г. Кудымкара </vt:lpstr>
      <vt:lpstr>Проблемы современной семьи</vt:lpstr>
      <vt:lpstr>Нормативно-правовая база</vt:lpstr>
      <vt:lpstr>Система работы дошкольного учреждения по профилактике семейного неблагополучия</vt:lpstr>
      <vt:lpstr> Направления работы:</vt:lpstr>
      <vt:lpstr>Система  работы в ДОУ</vt:lpstr>
      <vt:lpstr> Классификация  семей по возможным признакам неблагополучия</vt:lpstr>
      <vt:lpstr>Механизм выявления  неблагополучных семей</vt:lpstr>
      <vt:lpstr>Формы работы с воспитанниками с целью выявления  семейного неблагополучия </vt:lpstr>
      <vt:lpstr>Совет профилактики</vt:lpstr>
      <vt:lpstr> Направления деятельности СОВЕТА профилактики ДОУ:</vt:lpstr>
      <vt:lpstr> Категории лиц, в отношении которых проводится индивидуальная профилактическая работа: </vt:lpstr>
      <vt:lpstr> Организация деятельности Совета профилактики</vt:lpstr>
      <vt:lpstr> Организация деятельности Совета профилактики</vt:lpstr>
      <vt:lpstr> Субъекты взаимодействия:</vt:lpstr>
      <vt:lpstr>Количество  детей в ДОУ</vt:lpstr>
      <vt:lpstr>Категории семей ДОУ</vt:lpstr>
      <vt:lpstr>Категории  семей  на учёте  ДОУ</vt:lpstr>
      <vt:lpstr>Взаимодействие с родителями</vt:lpstr>
      <vt:lpstr>    Семейные клубы</vt:lpstr>
      <vt:lpstr>    Семейные клубы</vt:lpstr>
      <vt:lpstr>Проект «Шагаем навстречу друг другу» </vt:lpstr>
      <vt:lpstr>Конкурс  рисунков «Вместе дружная семья»</vt:lpstr>
      <vt:lpstr>Презентация PowerPoint</vt:lpstr>
      <vt:lpstr>Презентация PowerPoint</vt:lpstr>
      <vt:lpstr> 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Уполномоченного по           профилактике нарушений  прав участников образовательного   процесса гимназии</dc:title>
  <dc:creator>Acer</dc:creator>
  <cp:lastModifiedBy>user</cp:lastModifiedBy>
  <cp:revision>191</cp:revision>
  <dcterms:created xsi:type="dcterms:W3CDTF">2012-12-05T16:46:47Z</dcterms:created>
  <dcterms:modified xsi:type="dcterms:W3CDTF">2017-03-09T04:23:40Z</dcterms:modified>
</cp:coreProperties>
</file>